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439" r:id="rId2"/>
    <p:sldId id="440" r:id="rId3"/>
    <p:sldId id="441" r:id="rId4"/>
    <p:sldId id="435" r:id="rId5"/>
    <p:sldId id="442" r:id="rId6"/>
    <p:sldId id="444" r:id="rId7"/>
    <p:sldId id="479" r:id="rId8"/>
    <p:sldId id="443" r:id="rId9"/>
    <p:sldId id="446" r:id="rId10"/>
    <p:sldId id="447" r:id="rId11"/>
    <p:sldId id="445" r:id="rId12"/>
    <p:sldId id="448" r:id="rId13"/>
    <p:sldId id="449" r:id="rId14"/>
    <p:sldId id="450" r:id="rId15"/>
    <p:sldId id="451" r:id="rId16"/>
    <p:sldId id="452" r:id="rId17"/>
    <p:sldId id="453" r:id="rId18"/>
    <p:sldId id="454" r:id="rId19"/>
    <p:sldId id="477" r:id="rId20"/>
    <p:sldId id="461" r:id="rId21"/>
    <p:sldId id="462" r:id="rId22"/>
    <p:sldId id="478" r:id="rId23"/>
    <p:sldId id="38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249F"/>
    <a:srgbClr val="31274D"/>
    <a:srgbClr val="9900CC"/>
    <a:srgbClr val="FAFAFA"/>
    <a:srgbClr val="9E9FA5"/>
    <a:srgbClr val="AF9145"/>
    <a:srgbClr val="E27A82"/>
    <a:srgbClr val="AC35A9"/>
    <a:srgbClr val="8800B8"/>
    <a:srgbClr val="99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1147EC-1D6C-45DA-91BB-8BC4B56BD752}" v="140" dt="2022-02-02T14:07:29.8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249" autoAdjust="0"/>
  </p:normalViewPr>
  <p:slideViewPr>
    <p:cSldViewPr snapToGrid="0">
      <p:cViewPr varScale="1">
        <p:scale>
          <a:sx n="72" d="100"/>
          <a:sy n="72" d="100"/>
        </p:scale>
        <p:origin x="70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.awaadm44@gmail.com" userId="656add8d8966e3fc" providerId="LiveId" clId="{B71147EC-1D6C-45DA-91BB-8BC4B56BD752}"/>
    <pc:docChg chg="undo custSel addSld delSld modSld sldOrd delSection modSection">
      <pc:chgData name="mohamed.awaadm44@gmail.com" userId="656add8d8966e3fc" providerId="LiveId" clId="{B71147EC-1D6C-45DA-91BB-8BC4B56BD752}" dt="2022-02-02T14:08:50.442" v="6276" actId="20577"/>
      <pc:docMkLst>
        <pc:docMk/>
      </pc:docMkLst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874811420" sldId="26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550442828" sldId="26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810455274" sldId="26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855824690" sldId="26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809331054" sldId="26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337612634" sldId="26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630890756" sldId="26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33760066" sldId="26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53777480" sldId="27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351532089" sldId="27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659649448" sldId="27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049062595" sldId="27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261057437" sldId="27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527730524" sldId="27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653851251" sldId="27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41783986" sldId="27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125630200" sldId="27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804316161" sldId="27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023045514" sldId="28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910696194" sldId="28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908328330" sldId="28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887245996" sldId="28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883447022" sldId="28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186807783" sldId="28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274265394" sldId="28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177024603" sldId="28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729427286" sldId="28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535479078" sldId="28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891184314" sldId="29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571116173" sldId="29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747921591" sldId="29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536832062" sldId="29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994258183" sldId="29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589442405" sldId="29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594153801" sldId="29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438622778" sldId="29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723202032" sldId="29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294239997" sldId="29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257709214" sldId="30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131825814" sldId="30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494531539" sldId="30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193807721" sldId="30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553907299" sldId="30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935046050" sldId="30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201357168" sldId="30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210863325" sldId="30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264855445" sldId="30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150151767" sldId="30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595478568" sldId="31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001550160" sldId="31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30184464" sldId="31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027312474" sldId="31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879267795" sldId="31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915465529" sldId="31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921729270" sldId="31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052095406" sldId="31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108083283" sldId="31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817689168" sldId="32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291365294" sldId="32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536437766" sldId="32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108910588" sldId="32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172899417" sldId="32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909624299" sldId="32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932902252" sldId="32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687778746" sldId="32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94952890" sldId="33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022058226" sldId="33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632139589" sldId="33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783277732" sldId="33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682111698" sldId="33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161597787" sldId="33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232238742" sldId="33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373809169" sldId="33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1297509" sldId="33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02505430" sldId="33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870541910" sldId="34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256849987" sldId="34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390616455" sldId="34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593688490" sldId="34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043886651" sldId="34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42983389" sldId="34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349128422" sldId="34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798337261" sldId="34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565073900" sldId="34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556758726" sldId="35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511199898" sldId="35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600473518" sldId="35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709830125" sldId="35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455379932" sldId="35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323394702" sldId="35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488088512" sldId="35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241479924" sldId="35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030064116" sldId="35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766647500" sldId="35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610129562" sldId="36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634803503" sldId="36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984357814" sldId="36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679829597" sldId="36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997139538" sldId="36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027678219" sldId="36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890780323" sldId="36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920706038" sldId="36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973776512" sldId="36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123514324" sldId="37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766706402" sldId="37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459205317" sldId="37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589535274" sldId="37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472770004" sldId="37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610833352" sldId="37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46792861" sldId="37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693894077" sldId="37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879830960" sldId="37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65232892" sldId="37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377798609" sldId="38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675601286" sldId="38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891610275" sldId="38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561791476" sldId="38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425782778" sldId="384"/>
        </pc:sldMkLst>
      </pc:sldChg>
      <pc:sldChg chg="modSp add del mod">
        <pc:chgData name="mohamed.awaadm44@gmail.com" userId="656add8d8966e3fc" providerId="LiveId" clId="{B71147EC-1D6C-45DA-91BB-8BC4B56BD752}" dt="2022-02-02T14:07:51.523" v="6272" actId="255"/>
        <pc:sldMkLst>
          <pc:docMk/>
          <pc:sldMk cId="3510709001" sldId="385"/>
        </pc:sldMkLst>
        <pc:spChg chg="mod">
          <ac:chgData name="mohamed.awaadm44@gmail.com" userId="656add8d8966e3fc" providerId="LiveId" clId="{B71147EC-1D6C-45DA-91BB-8BC4B56BD752}" dt="2022-02-02T14:07:51.523" v="6272" actId="255"/>
          <ac:spMkLst>
            <pc:docMk/>
            <pc:sldMk cId="3510709001" sldId="385"/>
            <ac:spMk id="2" creationId="{F9513717-A38B-4C53-BE2A-9A2A3C59FBCE}"/>
          </ac:spMkLst>
        </pc:spChg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930749573" sldId="41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838103415" sldId="41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798750363" sldId="41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360109771" sldId="41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798185629" sldId="41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765685732" sldId="41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962197733" sldId="41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026747817" sldId="41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934104965" sldId="41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997747235" sldId="41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828470876" sldId="420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514151153" sldId="421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06762725" sldId="422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161139470" sldId="423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61061176" sldId="424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736662494" sldId="425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3097299641" sldId="426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664886119" sldId="42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1149959070" sldId="428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032799989" sldId="429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4285783145" sldId="430"/>
        </pc:sldMkLst>
      </pc:sldChg>
      <pc:sldChg chg="del">
        <pc:chgData name="mohamed.awaadm44@gmail.com" userId="656add8d8966e3fc" providerId="LiveId" clId="{B71147EC-1D6C-45DA-91BB-8BC4B56BD752}" dt="2022-02-02T11:06:07.525" v="360" actId="47"/>
        <pc:sldMkLst>
          <pc:docMk/>
          <pc:sldMk cId="3904273617" sldId="433"/>
        </pc:sldMkLst>
      </pc:sldChg>
      <pc:sldChg chg="delSp modSp mod modAnim modNotesTx">
        <pc:chgData name="mohamed.awaadm44@gmail.com" userId="656add8d8966e3fc" providerId="LiveId" clId="{B71147EC-1D6C-45DA-91BB-8BC4B56BD752}" dt="2022-02-02T14:03:58.323" v="6240"/>
        <pc:sldMkLst>
          <pc:docMk/>
          <pc:sldMk cId="2604487932" sldId="435"/>
        </pc:sldMkLst>
        <pc:spChg chg="mod">
          <ac:chgData name="mohamed.awaadm44@gmail.com" userId="656add8d8966e3fc" providerId="LiveId" clId="{B71147EC-1D6C-45DA-91BB-8BC4B56BD752}" dt="2022-02-02T11:06:31.752" v="378" actId="20577"/>
          <ac:spMkLst>
            <pc:docMk/>
            <pc:sldMk cId="2604487932" sldId="435"/>
            <ac:spMk id="14" creationId="{45EDD241-EF75-4C10-AEEB-E77263A3B000}"/>
          </ac:spMkLst>
        </pc:spChg>
        <pc:spChg chg="mod">
          <ac:chgData name="mohamed.awaadm44@gmail.com" userId="656add8d8966e3fc" providerId="LiveId" clId="{B71147EC-1D6C-45DA-91BB-8BC4B56BD752}" dt="2022-02-02T11:28:29.714" v="1229" actId="255"/>
          <ac:spMkLst>
            <pc:docMk/>
            <pc:sldMk cId="2604487932" sldId="435"/>
            <ac:spMk id="15" creationId="{438DE70C-D1C0-49F9-B3BE-024AF4A02458}"/>
          </ac:spMkLst>
        </pc:spChg>
        <pc:picChg chg="del">
          <ac:chgData name="mohamed.awaadm44@gmail.com" userId="656add8d8966e3fc" providerId="LiveId" clId="{B71147EC-1D6C-45DA-91BB-8BC4B56BD752}" dt="2022-02-02T11:30:46.913" v="1247" actId="478"/>
          <ac:picMkLst>
            <pc:docMk/>
            <pc:sldMk cId="2604487932" sldId="435"/>
            <ac:picMk id="5" creationId="{EB00D5E3-5BEE-4B2B-8E64-9138BB53652D}"/>
          </ac:picMkLst>
        </pc:picChg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601990864" sldId="437"/>
        </pc:sldMkLst>
      </pc:sldChg>
      <pc:sldChg chg="del">
        <pc:chgData name="mohamed.awaadm44@gmail.com" userId="656add8d8966e3fc" providerId="LiveId" clId="{B71147EC-1D6C-45DA-91BB-8BC4B56BD752}" dt="2022-02-02T10:52:47.147" v="0" actId="47"/>
        <pc:sldMkLst>
          <pc:docMk/>
          <pc:sldMk cId="2540460515" sldId="438"/>
        </pc:sldMkLst>
      </pc:sldChg>
      <pc:sldChg chg="modSp mod">
        <pc:chgData name="mohamed.awaadm44@gmail.com" userId="656add8d8966e3fc" providerId="LiveId" clId="{B71147EC-1D6C-45DA-91BB-8BC4B56BD752}" dt="2022-02-02T14:08:50.442" v="6276" actId="20577"/>
        <pc:sldMkLst>
          <pc:docMk/>
          <pc:sldMk cId="4188767043" sldId="439"/>
        </pc:sldMkLst>
        <pc:spChg chg="mod">
          <ac:chgData name="mohamed.awaadm44@gmail.com" userId="656add8d8966e3fc" providerId="LiveId" clId="{B71147EC-1D6C-45DA-91BB-8BC4B56BD752}" dt="2022-02-02T10:57:36.324" v="119" actId="20577"/>
          <ac:spMkLst>
            <pc:docMk/>
            <pc:sldMk cId="4188767043" sldId="439"/>
            <ac:spMk id="5" creationId="{E3B89348-9E40-49C2-9A42-1E523755B9DC}"/>
          </ac:spMkLst>
        </pc:spChg>
        <pc:spChg chg="mod">
          <ac:chgData name="mohamed.awaadm44@gmail.com" userId="656add8d8966e3fc" providerId="LiveId" clId="{B71147EC-1D6C-45DA-91BB-8BC4B56BD752}" dt="2022-02-02T14:08:50.442" v="6276" actId="20577"/>
          <ac:spMkLst>
            <pc:docMk/>
            <pc:sldMk cId="4188767043" sldId="439"/>
            <ac:spMk id="7" creationId="{7388764D-78D6-4C7E-9B22-671340FCF7F8}"/>
          </ac:spMkLst>
        </pc:spChg>
      </pc:sldChg>
      <pc:sldChg chg="addSp delSp modSp mod">
        <pc:chgData name="mohamed.awaadm44@gmail.com" userId="656add8d8966e3fc" providerId="LiveId" clId="{B71147EC-1D6C-45DA-91BB-8BC4B56BD752}" dt="2022-02-02T11:04:27.052" v="359" actId="255"/>
        <pc:sldMkLst>
          <pc:docMk/>
          <pc:sldMk cId="3568717047" sldId="440"/>
        </pc:sldMkLst>
        <pc:spChg chg="del">
          <ac:chgData name="mohamed.awaadm44@gmail.com" userId="656add8d8966e3fc" providerId="LiveId" clId="{B71147EC-1D6C-45DA-91BB-8BC4B56BD752}" dt="2022-02-02T10:57:49.669" v="120" actId="478"/>
          <ac:spMkLst>
            <pc:docMk/>
            <pc:sldMk cId="3568717047" sldId="440"/>
            <ac:spMk id="6" creationId="{EB56E830-194D-4110-97D3-940EFB3AECAB}"/>
          </ac:spMkLst>
        </pc:spChg>
        <pc:spChg chg="add mod">
          <ac:chgData name="mohamed.awaadm44@gmail.com" userId="656add8d8966e3fc" providerId="LiveId" clId="{B71147EC-1D6C-45DA-91BB-8BC4B56BD752}" dt="2022-02-02T10:59:48.176" v="219" actId="27636"/>
          <ac:spMkLst>
            <pc:docMk/>
            <pc:sldMk cId="3568717047" sldId="440"/>
            <ac:spMk id="7" creationId="{5ADC95C1-67B3-41A4-842F-E48A07259F76}"/>
          </ac:spMkLst>
        </pc:spChg>
        <pc:spChg chg="add mod">
          <ac:chgData name="mohamed.awaadm44@gmail.com" userId="656add8d8966e3fc" providerId="LiveId" clId="{B71147EC-1D6C-45DA-91BB-8BC4B56BD752}" dt="2022-02-02T11:04:27.052" v="359" actId="255"/>
          <ac:spMkLst>
            <pc:docMk/>
            <pc:sldMk cId="3568717047" sldId="440"/>
            <ac:spMk id="8" creationId="{E7645817-8FAB-490E-B318-8EF510706E69}"/>
          </ac:spMkLst>
        </pc:spChg>
        <pc:spChg chg="mod">
          <ac:chgData name="mohamed.awaadm44@gmail.com" userId="656add8d8966e3fc" providerId="LiveId" clId="{B71147EC-1D6C-45DA-91BB-8BC4B56BD752}" dt="2022-02-02T11:04:21.194" v="358" actId="255"/>
          <ac:spMkLst>
            <pc:docMk/>
            <pc:sldMk cId="3568717047" sldId="440"/>
            <ac:spMk id="15" creationId="{438DE70C-D1C0-49F9-B3BE-024AF4A02458}"/>
          </ac:spMkLst>
        </pc:spChg>
      </pc:sldChg>
      <pc:sldChg chg="modSp add mod">
        <pc:chgData name="mohamed.awaadm44@gmail.com" userId="656add8d8966e3fc" providerId="LiveId" clId="{B71147EC-1D6C-45DA-91BB-8BC4B56BD752}" dt="2022-02-02T12:53:35.124" v="4728" actId="20577"/>
        <pc:sldMkLst>
          <pc:docMk/>
          <pc:sldMk cId="1116164255" sldId="441"/>
        </pc:sldMkLst>
        <pc:spChg chg="mod">
          <ac:chgData name="mohamed.awaadm44@gmail.com" userId="656add8d8966e3fc" providerId="LiveId" clId="{B71147EC-1D6C-45DA-91BB-8BC4B56BD752}" dt="2022-02-02T11:01:20.434" v="234" actId="20577"/>
          <ac:spMkLst>
            <pc:docMk/>
            <pc:sldMk cId="1116164255" sldId="441"/>
            <ac:spMk id="14" creationId="{45EDD241-EF75-4C10-AEEB-E77263A3B000}"/>
          </ac:spMkLst>
        </pc:spChg>
        <pc:spChg chg="mod">
          <ac:chgData name="mohamed.awaadm44@gmail.com" userId="656add8d8966e3fc" providerId="LiveId" clId="{B71147EC-1D6C-45DA-91BB-8BC4B56BD752}" dt="2022-02-02T12:53:35.124" v="4728" actId="20577"/>
          <ac:spMkLst>
            <pc:docMk/>
            <pc:sldMk cId="1116164255" sldId="441"/>
            <ac:spMk id="15" creationId="{438DE70C-D1C0-49F9-B3BE-024AF4A02458}"/>
          </ac:spMkLst>
        </pc:spChg>
      </pc:sldChg>
      <pc:sldChg chg="addSp delSp modSp add mod modAnim modNotesTx">
        <pc:chgData name="mohamed.awaadm44@gmail.com" userId="656add8d8966e3fc" providerId="LiveId" clId="{B71147EC-1D6C-45DA-91BB-8BC4B56BD752}" dt="2022-02-02T11:47:57.400" v="1403" actId="20577"/>
        <pc:sldMkLst>
          <pc:docMk/>
          <pc:sldMk cId="4153006185" sldId="442"/>
        </pc:sldMkLst>
        <pc:spChg chg="add del mod">
          <ac:chgData name="mohamed.awaadm44@gmail.com" userId="656add8d8966e3fc" providerId="LiveId" clId="{B71147EC-1D6C-45DA-91BB-8BC4B56BD752}" dt="2022-02-02T11:30:52.371" v="1248" actId="478"/>
          <ac:spMkLst>
            <pc:docMk/>
            <pc:sldMk cId="4153006185" sldId="442"/>
            <ac:spMk id="3" creationId="{6C2CFD55-5CAF-4A9B-BEA4-45D7D1DC13B2}"/>
          </ac:spMkLst>
        </pc:spChg>
        <pc:spChg chg="add mod">
          <ac:chgData name="mohamed.awaadm44@gmail.com" userId="656add8d8966e3fc" providerId="LiveId" clId="{B71147EC-1D6C-45DA-91BB-8BC4B56BD752}" dt="2022-02-02T11:43:01.283" v="1375" actId="1076"/>
          <ac:spMkLst>
            <pc:docMk/>
            <pc:sldMk cId="4153006185" sldId="442"/>
            <ac:spMk id="4" creationId="{E7C719C2-65B0-450A-B6D1-38C01BC4FBE2}"/>
          </ac:spMkLst>
        </pc:spChg>
        <pc:spChg chg="add mod">
          <ac:chgData name="mohamed.awaadm44@gmail.com" userId="656add8d8966e3fc" providerId="LiveId" clId="{B71147EC-1D6C-45DA-91BB-8BC4B56BD752}" dt="2022-02-02T11:38:59.612" v="1353" actId="1076"/>
          <ac:spMkLst>
            <pc:docMk/>
            <pc:sldMk cId="4153006185" sldId="442"/>
            <ac:spMk id="6" creationId="{F21B7DA1-CF08-4FBA-A905-18EB5EC59D92}"/>
          </ac:spMkLst>
        </pc:spChg>
        <pc:spChg chg="add mod">
          <ac:chgData name="mohamed.awaadm44@gmail.com" userId="656add8d8966e3fc" providerId="LiveId" clId="{B71147EC-1D6C-45DA-91BB-8BC4B56BD752}" dt="2022-02-02T11:39:05.394" v="1354" actId="1076"/>
          <ac:spMkLst>
            <pc:docMk/>
            <pc:sldMk cId="4153006185" sldId="442"/>
            <ac:spMk id="9" creationId="{7468E005-6B2B-4459-AFFA-4043A14DB987}"/>
          </ac:spMkLst>
        </pc:spChg>
        <pc:spChg chg="add mod">
          <ac:chgData name="mohamed.awaadm44@gmail.com" userId="656add8d8966e3fc" providerId="LiveId" clId="{B71147EC-1D6C-45DA-91BB-8BC4B56BD752}" dt="2022-02-02T11:39:19.970" v="1357" actId="1076"/>
          <ac:spMkLst>
            <pc:docMk/>
            <pc:sldMk cId="4153006185" sldId="442"/>
            <ac:spMk id="10" creationId="{16ED595F-BFE4-4FE6-8C3B-B8164F0B2B7C}"/>
          </ac:spMkLst>
        </pc:spChg>
        <pc:spChg chg="add mod">
          <ac:chgData name="mohamed.awaadm44@gmail.com" userId="656add8d8966e3fc" providerId="LiveId" clId="{B71147EC-1D6C-45DA-91BB-8BC4B56BD752}" dt="2022-02-02T11:39:15.308" v="1356" actId="1076"/>
          <ac:spMkLst>
            <pc:docMk/>
            <pc:sldMk cId="4153006185" sldId="442"/>
            <ac:spMk id="11" creationId="{9ECD1584-D5A8-4E89-A216-DD0737230194}"/>
          </ac:spMkLst>
        </pc:spChg>
        <pc:spChg chg="mod">
          <ac:chgData name="mohamed.awaadm44@gmail.com" userId="656add8d8966e3fc" providerId="LiveId" clId="{B71147EC-1D6C-45DA-91BB-8BC4B56BD752}" dt="2022-02-02T11:30:30.241" v="1243" actId="20577"/>
          <ac:spMkLst>
            <pc:docMk/>
            <pc:sldMk cId="4153006185" sldId="442"/>
            <ac:spMk id="14" creationId="{45EDD241-EF75-4C10-AEEB-E77263A3B000}"/>
          </ac:spMkLst>
        </pc:spChg>
        <pc:spChg chg="del mod">
          <ac:chgData name="mohamed.awaadm44@gmail.com" userId="656add8d8966e3fc" providerId="LiveId" clId="{B71147EC-1D6C-45DA-91BB-8BC4B56BD752}" dt="2022-02-02T11:30:41.801" v="1245" actId="478"/>
          <ac:spMkLst>
            <pc:docMk/>
            <pc:sldMk cId="4153006185" sldId="442"/>
            <ac:spMk id="15" creationId="{438DE70C-D1C0-49F9-B3BE-024AF4A02458}"/>
          </ac:spMkLst>
        </pc:spChg>
        <pc:spChg chg="add del">
          <ac:chgData name="mohamed.awaadm44@gmail.com" userId="656add8d8966e3fc" providerId="LiveId" clId="{B71147EC-1D6C-45DA-91BB-8BC4B56BD752}" dt="2022-02-02T11:47:42.046" v="1402" actId="478"/>
          <ac:spMkLst>
            <pc:docMk/>
            <pc:sldMk cId="4153006185" sldId="442"/>
            <ac:spMk id="42" creationId="{C5C5BF74-1A95-4860-BD0C-9D0FA5123DB5}"/>
          </ac:spMkLst>
        </pc:spChg>
        <pc:picChg chg="del">
          <ac:chgData name="mohamed.awaadm44@gmail.com" userId="656add8d8966e3fc" providerId="LiveId" clId="{B71147EC-1D6C-45DA-91BB-8BC4B56BD752}" dt="2022-02-02T11:30:43.651" v="1246" actId="478"/>
          <ac:picMkLst>
            <pc:docMk/>
            <pc:sldMk cId="4153006185" sldId="442"/>
            <ac:picMk id="5" creationId="{EB00D5E3-5BEE-4B2B-8E64-9138BB53652D}"/>
          </ac:picMkLst>
        </pc:picChg>
        <pc:cxnChg chg="add mod">
          <ac:chgData name="mohamed.awaadm44@gmail.com" userId="656add8d8966e3fc" providerId="LiveId" clId="{B71147EC-1D6C-45DA-91BB-8BC4B56BD752}" dt="2022-02-02T11:44:04.607" v="1384" actId="14100"/>
          <ac:cxnSpMkLst>
            <pc:docMk/>
            <pc:sldMk cId="4153006185" sldId="442"/>
            <ac:cxnSpMk id="8" creationId="{C383BAF9-F1EE-4972-8F21-18FAB13D6192}"/>
          </ac:cxnSpMkLst>
        </pc:cxnChg>
        <pc:cxnChg chg="add del mod">
          <ac:chgData name="mohamed.awaadm44@gmail.com" userId="656add8d8966e3fc" providerId="LiveId" clId="{B71147EC-1D6C-45DA-91BB-8BC4B56BD752}" dt="2022-02-02T11:38:22.913" v="1348" actId="478"/>
          <ac:cxnSpMkLst>
            <pc:docMk/>
            <pc:sldMk cId="4153006185" sldId="442"/>
            <ac:cxnSpMk id="16" creationId="{E6A95445-7CAB-4386-8C97-6D342A268A14}"/>
          </ac:cxnSpMkLst>
        </pc:cxnChg>
        <pc:cxnChg chg="add del mod">
          <ac:chgData name="mohamed.awaadm44@gmail.com" userId="656add8d8966e3fc" providerId="LiveId" clId="{B71147EC-1D6C-45DA-91BB-8BC4B56BD752}" dt="2022-02-02T11:38:26.956" v="1349" actId="478"/>
          <ac:cxnSpMkLst>
            <pc:docMk/>
            <pc:sldMk cId="4153006185" sldId="442"/>
            <ac:cxnSpMk id="17" creationId="{76EA7701-109C-4644-B416-EE14156054CA}"/>
          </ac:cxnSpMkLst>
        </pc:cxnChg>
        <pc:cxnChg chg="add mod">
          <ac:chgData name="mohamed.awaadm44@gmail.com" userId="656add8d8966e3fc" providerId="LiveId" clId="{B71147EC-1D6C-45DA-91BB-8BC4B56BD752}" dt="2022-02-02T11:43:43.726" v="1382" actId="1076"/>
          <ac:cxnSpMkLst>
            <pc:docMk/>
            <pc:sldMk cId="4153006185" sldId="442"/>
            <ac:cxnSpMk id="20" creationId="{9B5198A2-A62D-4E09-9250-4F1E1CC822A8}"/>
          </ac:cxnSpMkLst>
        </pc:cxnChg>
        <pc:cxnChg chg="add mod">
          <ac:chgData name="mohamed.awaadm44@gmail.com" userId="656add8d8966e3fc" providerId="LiveId" clId="{B71147EC-1D6C-45DA-91BB-8BC4B56BD752}" dt="2022-02-02T11:43:08.446" v="1376" actId="14100"/>
          <ac:cxnSpMkLst>
            <pc:docMk/>
            <pc:sldMk cId="4153006185" sldId="442"/>
            <ac:cxnSpMk id="29" creationId="{42423A2A-A878-4DA5-BC35-13C7E29E575F}"/>
          </ac:cxnSpMkLst>
        </pc:cxnChg>
        <pc:cxnChg chg="add mod">
          <ac:chgData name="mohamed.awaadm44@gmail.com" userId="656add8d8966e3fc" providerId="LiveId" clId="{B71147EC-1D6C-45DA-91BB-8BC4B56BD752}" dt="2022-02-02T11:43:24.707" v="1379" actId="14100"/>
          <ac:cxnSpMkLst>
            <pc:docMk/>
            <pc:sldMk cId="4153006185" sldId="442"/>
            <ac:cxnSpMk id="32" creationId="{28D63AAA-E940-4E7D-8F47-67B679F57972}"/>
          </ac:cxnSpMkLst>
        </pc:cxnChg>
      </pc:sldChg>
      <pc:sldChg chg="addSp modSp add mod ord modAnim modNotesTx">
        <pc:chgData name="mohamed.awaadm44@gmail.com" userId="656add8d8966e3fc" providerId="LiveId" clId="{B71147EC-1D6C-45DA-91BB-8BC4B56BD752}" dt="2022-02-02T14:04:35.626" v="6249"/>
        <pc:sldMkLst>
          <pc:docMk/>
          <pc:sldMk cId="1075145985" sldId="443"/>
        </pc:sldMkLst>
        <pc:spChg chg="add mod">
          <ac:chgData name="mohamed.awaadm44@gmail.com" userId="656add8d8966e3fc" providerId="LiveId" clId="{B71147EC-1D6C-45DA-91BB-8BC4B56BD752}" dt="2022-02-02T12:19:30.050" v="3568" actId="20577"/>
          <ac:spMkLst>
            <pc:docMk/>
            <pc:sldMk cId="1075145985" sldId="443"/>
            <ac:spMk id="4" creationId="{4BE77DA5-B569-47C4-891E-BD2981BBDCE0}"/>
          </ac:spMkLst>
        </pc:spChg>
        <pc:spChg chg="mod">
          <ac:chgData name="mohamed.awaadm44@gmail.com" userId="656add8d8966e3fc" providerId="LiveId" clId="{B71147EC-1D6C-45DA-91BB-8BC4B56BD752}" dt="2022-02-02T11:48:17.531" v="1411" actId="20577"/>
          <ac:spMkLst>
            <pc:docMk/>
            <pc:sldMk cId="1075145985" sldId="443"/>
            <ac:spMk id="14" creationId="{45EDD241-EF75-4C10-AEEB-E77263A3B000}"/>
          </ac:spMkLst>
        </pc:spChg>
        <pc:spChg chg="mod">
          <ac:chgData name="mohamed.awaadm44@gmail.com" userId="656add8d8966e3fc" providerId="LiveId" clId="{B71147EC-1D6C-45DA-91BB-8BC4B56BD752}" dt="2022-02-02T12:18:07.462" v="3470"/>
          <ac:spMkLst>
            <pc:docMk/>
            <pc:sldMk cId="1075145985" sldId="443"/>
            <ac:spMk id="15" creationId="{438DE70C-D1C0-49F9-B3BE-024AF4A02458}"/>
          </ac:spMkLst>
        </pc:spChg>
      </pc:sldChg>
      <pc:sldChg chg="modSp add mod modAnim modNotesTx">
        <pc:chgData name="mohamed.awaadm44@gmail.com" userId="656add8d8966e3fc" providerId="LiveId" clId="{B71147EC-1D6C-45DA-91BB-8BC4B56BD752}" dt="2022-02-02T14:04:15.619" v="6244"/>
        <pc:sldMkLst>
          <pc:docMk/>
          <pc:sldMk cId="451491205" sldId="444"/>
        </pc:sldMkLst>
        <pc:spChg chg="mod">
          <ac:chgData name="mohamed.awaadm44@gmail.com" userId="656add8d8966e3fc" providerId="LiveId" clId="{B71147EC-1D6C-45DA-91BB-8BC4B56BD752}" dt="2022-02-02T12:17:53.750" v="3469" actId="20577"/>
          <ac:spMkLst>
            <pc:docMk/>
            <pc:sldMk cId="451491205" sldId="444"/>
            <ac:spMk id="15" creationId="{438DE70C-D1C0-49F9-B3BE-024AF4A02458}"/>
          </ac:spMkLst>
        </pc:spChg>
      </pc:sldChg>
      <pc:sldChg chg="delSp modSp add mod ord modAnim modNotesTx">
        <pc:chgData name="mohamed.awaadm44@gmail.com" userId="656add8d8966e3fc" providerId="LiveId" clId="{B71147EC-1D6C-45DA-91BB-8BC4B56BD752}" dt="2022-02-02T14:05:26.693" v="6260"/>
        <pc:sldMkLst>
          <pc:docMk/>
          <pc:sldMk cId="3612312546" sldId="445"/>
        </pc:sldMkLst>
        <pc:spChg chg="del">
          <ac:chgData name="mohamed.awaadm44@gmail.com" userId="656add8d8966e3fc" providerId="LiveId" clId="{B71147EC-1D6C-45DA-91BB-8BC4B56BD752}" dt="2022-02-02T12:37:39.603" v="4200" actId="478"/>
          <ac:spMkLst>
            <pc:docMk/>
            <pc:sldMk cId="3612312546" sldId="445"/>
            <ac:spMk id="4" creationId="{4BE77DA5-B569-47C4-891E-BD2981BBDCE0}"/>
          </ac:spMkLst>
        </pc:spChg>
        <pc:spChg chg="mod">
          <ac:chgData name="mohamed.awaadm44@gmail.com" userId="656add8d8966e3fc" providerId="LiveId" clId="{B71147EC-1D6C-45DA-91BB-8BC4B56BD752}" dt="2022-02-02T12:43:51.050" v="4516" actId="20577"/>
          <ac:spMkLst>
            <pc:docMk/>
            <pc:sldMk cId="3612312546" sldId="445"/>
            <ac:spMk id="15" creationId="{438DE70C-D1C0-49F9-B3BE-024AF4A02458}"/>
          </ac:spMkLst>
        </pc:spChg>
      </pc:sldChg>
      <pc:sldChg chg="delSp modSp add mod modAnim modNotesTx">
        <pc:chgData name="mohamed.awaadm44@gmail.com" userId="656add8d8966e3fc" providerId="LiveId" clId="{B71147EC-1D6C-45DA-91BB-8BC4B56BD752}" dt="2022-02-02T14:04:54.362" v="6253"/>
        <pc:sldMkLst>
          <pc:docMk/>
          <pc:sldMk cId="677877291" sldId="446"/>
        </pc:sldMkLst>
        <pc:spChg chg="del">
          <ac:chgData name="mohamed.awaadm44@gmail.com" userId="656add8d8966e3fc" providerId="LiveId" clId="{B71147EC-1D6C-45DA-91BB-8BC4B56BD752}" dt="2022-02-02T12:24:03.982" v="3592" actId="478"/>
          <ac:spMkLst>
            <pc:docMk/>
            <pc:sldMk cId="677877291" sldId="446"/>
            <ac:spMk id="4" creationId="{4BE77DA5-B569-47C4-891E-BD2981BBDCE0}"/>
          </ac:spMkLst>
        </pc:spChg>
        <pc:spChg chg="mod">
          <ac:chgData name="mohamed.awaadm44@gmail.com" userId="656add8d8966e3fc" providerId="LiveId" clId="{B71147EC-1D6C-45DA-91BB-8BC4B56BD752}" dt="2022-02-02T12:27:07.662" v="3750" actId="27636"/>
          <ac:spMkLst>
            <pc:docMk/>
            <pc:sldMk cId="677877291" sldId="446"/>
            <ac:spMk id="15" creationId="{438DE70C-D1C0-49F9-B3BE-024AF4A02458}"/>
          </ac:spMkLst>
        </pc:spChg>
      </pc:sldChg>
      <pc:sldChg chg="modSp add mod modAnim modNotesTx">
        <pc:chgData name="mohamed.awaadm44@gmail.com" userId="656add8d8966e3fc" providerId="LiveId" clId="{B71147EC-1D6C-45DA-91BB-8BC4B56BD752}" dt="2022-02-02T14:05:08.299" v="6256"/>
        <pc:sldMkLst>
          <pc:docMk/>
          <pc:sldMk cId="4236811138" sldId="447"/>
        </pc:sldMkLst>
        <pc:spChg chg="mod">
          <ac:chgData name="mohamed.awaadm44@gmail.com" userId="656add8d8966e3fc" providerId="LiveId" clId="{B71147EC-1D6C-45DA-91BB-8BC4B56BD752}" dt="2022-02-02T12:33:56.583" v="4172" actId="20577"/>
          <ac:spMkLst>
            <pc:docMk/>
            <pc:sldMk cId="4236811138" sldId="447"/>
            <ac:spMk id="15" creationId="{438DE70C-D1C0-49F9-B3BE-024AF4A02458}"/>
          </ac:spMkLst>
        </pc:spChg>
      </pc:sldChg>
      <pc:sldChg chg="modSp add mod modAnim modNotesTx">
        <pc:chgData name="mohamed.awaadm44@gmail.com" userId="656add8d8966e3fc" providerId="LiveId" clId="{B71147EC-1D6C-45DA-91BB-8BC4B56BD752}" dt="2022-02-02T14:05:36.397" v="6262"/>
        <pc:sldMkLst>
          <pc:docMk/>
          <pc:sldMk cId="1499062806" sldId="448"/>
        </pc:sldMkLst>
        <pc:spChg chg="mod">
          <ac:chgData name="mohamed.awaadm44@gmail.com" userId="656add8d8966e3fc" providerId="LiveId" clId="{B71147EC-1D6C-45DA-91BB-8BC4B56BD752}" dt="2022-02-02T12:44:55.381" v="4624" actId="20577"/>
          <ac:spMkLst>
            <pc:docMk/>
            <pc:sldMk cId="1499062806" sldId="448"/>
            <ac:spMk id="15" creationId="{438DE70C-D1C0-49F9-B3BE-024AF4A02458}"/>
          </ac:spMkLst>
        </pc:spChg>
      </pc:sldChg>
      <pc:sldChg chg="modSp add mod">
        <pc:chgData name="mohamed.awaadm44@gmail.com" userId="656add8d8966e3fc" providerId="LiveId" clId="{B71147EC-1D6C-45DA-91BB-8BC4B56BD752}" dt="2022-02-02T12:51:59.918" v="4706" actId="5793"/>
        <pc:sldMkLst>
          <pc:docMk/>
          <pc:sldMk cId="3821143153" sldId="449"/>
        </pc:sldMkLst>
        <pc:spChg chg="mod">
          <ac:chgData name="mohamed.awaadm44@gmail.com" userId="656add8d8966e3fc" providerId="LiveId" clId="{B71147EC-1D6C-45DA-91BB-8BC4B56BD752}" dt="2022-02-02T12:46:59.905" v="4664" actId="20577"/>
          <ac:spMkLst>
            <pc:docMk/>
            <pc:sldMk cId="3821143153" sldId="449"/>
            <ac:spMk id="14" creationId="{45EDD241-EF75-4C10-AEEB-E77263A3B000}"/>
          </ac:spMkLst>
        </pc:spChg>
        <pc:spChg chg="mod">
          <ac:chgData name="mohamed.awaadm44@gmail.com" userId="656add8d8966e3fc" providerId="LiveId" clId="{B71147EC-1D6C-45DA-91BB-8BC4B56BD752}" dt="2022-02-02T12:51:59.918" v="4706" actId="5793"/>
          <ac:spMkLst>
            <pc:docMk/>
            <pc:sldMk cId="3821143153" sldId="449"/>
            <ac:spMk id="15" creationId="{438DE70C-D1C0-49F9-B3BE-024AF4A02458}"/>
          </ac:spMkLst>
        </pc:spChg>
      </pc:sldChg>
      <pc:sldChg chg="modSp add mod modAnim">
        <pc:chgData name="mohamed.awaadm44@gmail.com" userId="656add8d8966e3fc" providerId="LiveId" clId="{B71147EC-1D6C-45DA-91BB-8BC4B56BD752}" dt="2022-02-02T14:05:57.288" v="6267"/>
        <pc:sldMkLst>
          <pc:docMk/>
          <pc:sldMk cId="2233791232" sldId="450"/>
        </pc:sldMkLst>
        <pc:spChg chg="mod">
          <ac:chgData name="mohamed.awaadm44@gmail.com" userId="656add8d8966e3fc" providerId="LiveId" clId="{B71147EC-1D6C-45DA-91BB-8BC4B56BD752}" dt="2022-02-02T12:53:27.570" v="4726" actId="20577"/>
          <ac:spMkLst>
            <pc:docMk/>
            <pc:sldMk cId="2233791232" sldId="450"/>
            <ac:spMk id="14" creationId="{45EDD241-EF75-4C10-AEEB-E77263A3B000}"/>
          </ac:spMkLst>
        </pc:spChg>
        <pc:spChg chg="mod">
          <ac:chgData name="mohamed.awaadm44@gmail.com" userId="656add8d8966e3fc" providerId="LiveId" clId="{B71147EC-1D6C-45DA-91BB-8BC4B56BD752}" dt="2022-02-02T12:57:11.006" v="4872" actId="27636"/>
          <ac:spMkLst>
            <pc:docMk/>
            <pc:sldMk cId="2233791232" sldId="450"/>
            <ac:spMk id="15" creationId="{438DE70C-D1C0-49F9-B3BE-024AF4A02458}"/>
          </ac:spMkLst>
        </pc:spChg>
      </pc:sldChg>
      <pc:sldChg chg="addSp delSp modSp add mod">
        <pc:chgData name="mohamed.awaadm44@gmail.com" userId="656add8d8966e3fc" providerId="LiveId" clId="{B71147EC-1D6C-45DA-91BB-8BC4B56BD752}" dt="2022-02-02T12:59:52.231" v="4930" actId="21"/>
        <pc:sldMkLst>
          <pc:docMk/>
          <pc:sldMk cId="980669165" sldId="451"/>
        </pc:sldMkLst>
        <pc:spChg chg="add mod">
          <ac:chgData name="mohamed.awaadm44@gmail.com" userId="656add8d8966e3fc" providerId="LiveId" clId="{B71147EC-1D6C-45DA-91BB-8BC4B56BD752}" dt="2022-02-02T12:59:04.089" v="4922" actId="20577"/>
          <ac:spMkLst>
            <pc:docMk/>
            <pc:sldMk cId="980669165" sldId="451"/>
            <ac:spMk id="3" creationId="{77DB5EF4-F11A-4FF4-80AA-54A352DDE81E}"/>
          </ac:spMkLst>
        </pc:spChg>
        <pc:spChg chg="mod">
          <ac:chgData name="mohamed.awaadm44@gmail.com" userId="656add8d8966e3fc" providerId="LiveId" clId="{B71147EC-1D6C-45DA-91BB-8BC4B56BD752}" dt="2022-02-02T12:58:41.338" v="4896" actId="20577"/>
          <ac:spMkLst>
            <pc:docMk/>
            <pc:sldMk cId="980669165" sldId="451"/>
            <ac:spMk id="14" creationId="{45EDD241-EF75-4C10-AEEB-E77263A3B000}"/>
          </ac:spMkLst>
        </pc:spChg>
        <pc:spChg chg="del">
          <ac:chgData name="mohamed.awaadm44@gmail.com" userId="656add8d8966e3fc" providerId="LiveId" clId="{B71147EC-1D6C-45DA-91BB-8BC4B56BD752}" dt="2022-02-02T12:58:46.823" v="4897" actId="478"/>
          <ac:spMkLst>
            <pc:docMk/>
            <pc:sldMk cId="980669165" sldId="451"/>
            <ac:spMk id="15" creationId="{438DE70C-D1C0-49F9-B3BE-024AF4A02458}"/>
          </ac:spMkLst>
        </pc:spChg>
        <pc:picChg chg="add del mod">
          <ac:chgData name="mohamed.awaadm44@gmail.com" userId="656add8d8966e3fc" providerId="LiveId" clId="{B71147EC-1D6C-45DA-91BB-8BC4B56BD752}" dt="2022-02-02T12:59:52.231" v="4930" actId="21"/>
          <ac:picMkLst>
            <pc:docMk/>
            <pc:sldMk cId="980669165" sldId="451"/>
            <ac:picMk id="5" creationId="{0750D6F2-09CA-42E1-ACD2-97C5B3317F7F}"/>
          </ac:picMkLst>
        </pc:picChg>
      </pc:sldChg>
      <pc:sldChg chg="addSp delSp modSp new mod">
        <pc:chgData name="mohamed.awaadm44@gmail.com" userId="656add8d8966e3fc" providerId="LiveId" clId="{B71147EC-1D6C-45DA-91BB-8BC4B56BD752}" dt="2022-02-02T13:00:47.678" v="4945" actId="14100"/>
        <pc:sldMkLst>
          <pc:docMk/>
          <pc:sldMk cId="1136582858" sldId="452"/>
        </pc:sldMkLst>
        <pc:spChg chg="del mod">
          <ac:chgData name="mohamed.awaadm44@gmail.com" userId="656add8d8966e3fc" providerId="LiveId" clId="{B71147EC-1D6C-45DA-91BB-8BC4B56BD752}" dt="2022-02-02T13:00:07.911" v="4934" actId="478"/>
          <ac:spMkLst>
            <pc:docMk/>
            <pc:sldMk cId="1136582858" sldId="452"/>
            <ac:spMk id="2" creationId="{BBC8AD8C-2096-462C-9F45-7BF593E0913A}"/>
          </ac:spMkLst>
        </pc:spChg>
        <pc:spChg chg="del">
          <ac:chgData name="mohamed.awaadm44@gmail.com" userId="656add8d8966e3fc" providerId="LiveId" clId="{B71147EC-1D6C-45DA-91BB-8BC4B56BD752}" dt="2022-02-02T13:00:04.473" v="4932" actId="478"/>
          <ac:spMkLst>
            <pc:docMk/>
            <pc:sldMk cId="1136582858" sldId="452"/>
            <ac:spMk id="3" creationId="{D4E56AF5-8F50-4C83-8EB4-D069F1563EDE}"/>
          </ac:spMkLst>
        </pc:spChg>
        <pc:picChg chg="add mod">
          <ac:chgData name="mohamed.awaadm44@gmail.com" userId="656add8d8966e3fc" providerId="LiveId" clId="{B71147EC-1D6C-45DA-91BB-8BC4B56BD752}" dt="2022-02-02T13:00:47.678" v="4945" actId="14100"/>
          <ac:picMkLst>
            <pc:docMk/>
            <pc:sldMk cId="1136582858" sldId="452"/>
            <ac:picMk id="4" creationId="{43D51A8C-0B98-4416-8C3D-7D14A8086EF1}"/>
          </ac:picMkLst>
        </pc:picChg>
      </pc:sldChg>
      <pc:sldChg chg="modSp add mod ord">
        <pc:chgData name="mohamed.awaadm44@gmail.com" userId="656add8d8966e3fc" providerId="LiveId" clId="{B71147EC-1D6C-45DA-91BB-8BC4B56BD752}" dt="2022-02-02T13:02:14.900" v="4962" actId="20577"/>
        <pc:sldMkLst>
          <pc:docMk/>
          <pc:sldMk cId="3264502284" sldId="453"/>
        </pc:sldMkLst>
        <pc:spChg chg="mod">
          <ac:chgData name="mohamed.awaadm44@gmail.com" userId="656add8d8966e3fc" providerId="LiveId" clId="{B71147EC-1D6C-45DA-91BB-8BC4B56BD752}" dt="2022-02-02T13:02:14.900" v="4962" actId="20577"/>
          <ac:spMkLst>
            <pc:docMk/>
            <pc:sldMk cId="3264502284" sldId="453"/>
            <ac:spMk id="3" creationId="{77DB5EF4-F11A-4FF4-80AA-54A352DDE81E}"/>
          </ac:spMkLst>
        </pc:spChg>
      </pc:sldChg>
      <pc:sldChg chg="addSp delSp modSp new mod">
        <pc:chgData name="mohamed.awaadm44@gmail.com" userId="656add8d8966e3fc" providerId="LiveId" clId="{B71147EC-1D6C-45DA-91BB-8BC4B56BD752}" dt="2022-02-02T13:03:10.984" v="4970" actId="14100"/>
        <pc:sldMkLst>
          <pc:docMk/>
          <pc:sldMk cId="500321546" sldId="454"/>
        </pc:sldMkLst>
        <pc:spChg chg="del">
          <ac:chgData name="mohamed.awaadm44@gmail.com" userId="656add8d8966e3fc" providerId="LiveId" clId="{B71147EC-1D6C-45DA-91BB-8BC4B56BD752}" dt="2022-02-02T13:02:34.592" v="4965" actId="478"/>
          <ac:spMkLst>
            <pc:docMk/>
            <pc:sldMk cId="500321546" sldId="454"/>
            <ac:spMk id="2" creationId="{350343EB-1D3B-4049-AE73-B3C41B825712}"/>
          </ac:spMkLst>
        </pc:spChg>
        <pc:spChg chg="del">
          <ac:chgData name="mohamed.awaadm44@gmail.com" userId="656add8d8966e3fc" providerId="LiveId" clId="{B71147EC-1D6C-45DA-91BB-8BC4B56BD752}" dt="2022-02-02T13:02:31.213" v="4964" actId="478"/>
          <ac:spMkLst>
            <pc:docMk/>
            <pc:sldMk cId="500321546" sldId="454"/>
            <ac:spMk id="3" creationId="{953F9D26-DCDA-4DD4-B949-01C6196CACF2}"/>
          </ac:spMkLst>
        </pc:spChg>
        <pc:picChg chg="add mod">
          <ac:chgData name="mohamed.awaadm44@gmail.com" userId="656add8d8966e3fc" providerId="LiveId" clId="{B71147EC-1D6C-45DA-91BB-8BC4B56BD752}" dt="2022-02-02T13:03:10.984" v="4970" actId="14100"/>
          <ac:picMkLst>
            <pc:docMk/>
            <pc:sldMk cId="500321546" sldId="454"/>
            <ac:picMk id="5" creationId="{3E77CED4-7E7F-4B97-B3D8-556CB73DA845}"/>
          </ac:picMkLst>
        </pc:picChg>
      </pc:sldChg>
      <pc:sldChg chg="modSp add mod ord">
        <pc:chgData name="mohamed.awaadm44@gmail.com" userId="656add8d8966e3fc" providerId="LiveId" clId="{B71147EC-1D6C-45DA-91BB-8BC4B56BD752}" dt="2022-02-02T13:05:49.894" v="5003" actId="20577"/>
        <pc:sldMkLst>
          <pc:docMk/>
          <pc:sldMk cId="1723722554" sldId="455"/>
        </pc:sldMkLst>
        <pc:spChg chg="mod">
          <ac:chgData name="mohamed.awaadm44@gmail.com" userId="656add8d8966e3fc" providerId="LiveId" clId="{B71147EC-1D6C-45DA-91BB-8BC4B56BD752}" dt="2022-02-02T13:05:49.894" v="5003" actId="20577"/>
          <ac:spMkLst>
            <pc:docMk/>
            <pc:sldMk cId="1723722554" sldId="455"/>
            <ac:spMk id="3" creationId="{77DB5EF4-F11A-4FF4-80AA-54A352DDE81E}"/>
          </ac:spMkLst>
        </pc:spChg>
      </pc:sldChg>
      <pc:sldChg chg="addSp delSp modSp add mod">
        <pc:chgData name="mohamed.awaadm44@gmail.com" userId="656add8d8966e3fc" providerId="LiveId" clId="{B71147EC-1D6C-45DA-91BB-8BC4B56BD752}" dt="2022-02-02T13:07:02.038" v="5014" actId="14100"/>
        <pc:sldMkLst>
          <pc:docMk/>
          <pc:sldMk cId="3477799483" sldId="456"/>
        </pc:sldMkLst>
        <pc:spChg chg="del">
          <ac:chgData name="mohamed.awaadm44@gmail.com" userId="656add8d8966e3fc" providerId="LiveId" clId="{B71147EC-1D6C-45DA-91BB-8BC4B56BD752}" dt="2022-02-02T13:06:24.408" v="5006" actId="478"/>
          <ac:spMkLst>
            <pc:docMk/>
            <pc:sldMk cId="3477799483" sldId="456"/>
            <ac:spMk id="3" creationId="{77DB5EF4-F11A-4FF4-80AA-54A352DDE81E}"/>
          </ac:spMkLst>
        </pc:spChg>
        <pc:spChg chg="add del mod">
          <ac:chgData name="mohamed.awaadm44@gmail.com" userId="656add8d8966e3fc" providerId="LiveId" clId="{B71147EC-1D6C-45DA-91BB-8BC4B56BD752}" dt="2022-02-02T13:06:27.341" v="5007" actId="478"/>
          <ac:spMkLst>
            <pc:docMk/>
            <pc:sldMk cId="3477799483" sldId="456"/>
            <ac:spMk id="4" creationId="{A648BE45-0AB6-4CC0-9FEB-056EFAAF52E1}"/>
          </ac:spMkLst>
        </pc:spChg>
        <pc:spChg chg="del">
          <ac:chgData name="mohamed.awaadm44@gmail.com" userId="656add8d8966e3fc" providerId="LiveId" clId="{B71147EC-1D6C-45DA-91BB-8BC4B56BD752}" dt="2022-02-02T13:06:20.085" v="5005" actId="478"/>
          <ac:spMkLst>
            <pc:docMk/>
            <pc:sldMk cId="3477799483" sldId="456"/>
            <ac:spMk id="14" creationId="{45EDD241-EF75-4C10-AEEB-E77263A3B000}"/>
          </ac:spMkLst>
        </pc:spChg>
        <pc:picChg chg="add mod">
          <ac:chgData name="mohamed.awaadm44@gmail.com" userId="656add8d8966e3fc" providerId="LiveId" clId="{B71147EC-1D6C-45DA-91BB-8BC4B56BD752}" dt="2022-02-02T13:07:02.038" v="5014" actId="14100"/>
          <ac:picMkLst>
            <pc:docMk/>
            <pc:sldMk cId="3477799483" sldId="456"/>
            <ac:picMk id="6" creationId="{037327DC-A0D8-4F78-A464-401982EEDAB8}"/>
          </ac:picMkLst>
        </pc:picChg>
      </pc:sldChg>
      <pc:sldChg chg="addSp delSp modSp add mod">
        <pc:chgData name="mohamed.awaadm44@gmail.com" userId="656add8d8966e3fc" providerId="LiveId" clId="{B71147EC-1D6C-45DA-91BB-8BC4B56BD752}" dt="2022-02-02T13:07:45.039" v="5020" actId="14100"/>
        <pc:sldMkLst>
          <pc:docMk/>
          <pc:sldMk cId="3297654709" sldId="457"/>
        </pc:sldMkLst>
        <pc:picChg chg="add mod">
          <ac:chgData name="mohamed.awaadm44@gmail.com" userId="656add8d8966e3fc" providerId="LiveId" clId="{B71147EC-1D6C-45DA-91BB-8BC4B56BD752}" dt="2022-02-02T13:07:45.039" v="5020" actId="14100"/>
          <ac:picMkLst>
            <pc:docMk/>
            <pc:sldMk cId="3297654709" sldId="457"/>
            <ac:picMk id="3" creationId="{E5CE1B9B-C79F-4CF4-BC96-E52F1DEB8519}"/>
          </ac:picMkLst>
        </pc:picChg>
        <pc:picChg chg="del">
          <ac:chgData name="mohamed.awaadm44@gmail.com" userId="656add8d8966e3fc" providerId="LiveId" clId="{B71147EC-1D6C-45DA-91BB-8BC4B56BD752}" dt="2022-02-02T13:07:20.475" v="5016" actId="478"/>
          <ac:picMkLst>
            <pc:docMk/>
            <pc:sldMk cId="3297654709" sldId="457"/>
            <ac:picMk id="6" creationId="{037327DC-A0D8-4F78-A464-401982EEDAB8}"/>
          </ac:picMkLst>
        </pc:picChg>
      </pc:sldChg>
      <pc:sldChg chg="addSp delSp modSp add mod">
        <pc:chgData name="mohamed.awaadm44@gmail.com" userId="656add8d8966e3fc" providerId="LiveId" clId="{B71147EC-1D6C-45DA-91BB-8BC4B56BD752}" dt="2022-02-02T13:08:29.239" v="5028" actId="14100"/>
        <pc:sldMkLst>
          <pc:docMk/>
          <pc:sldMk cId="3615081816" sldId="458"/>
        </pc:sldMkLst>
        <pc:picChg chg="del">
          <ac:chgData name="mohamed.awaadm44@gmail.com" userId="656add8d8966e3fc" providerId="LiveId" clId="{B71147EC-1D6C-45DA-91BB-8BC4B56BD752}" dt="2022-02-02T13:07:57.866" v="5022" actId="478"/>
          <ac:picMkLst>
            <pc:docMk/>
            <pc:sldMk cId="3615081816" sldId="458"/>
            <ac:picMk id="3" creationId="{E5CE1B9B-C79F-4CF4-BC96-E52F1DEB8519}"/>
          </ac:picMkLst>
        </pc:picChg>
        <pc:picChg chg="add mod">
          <ac:chgData name="mohamed.awaadm44@gmail.com" userId="656add8d8966e3fc" providerId="LiveId" clId="{B71147EC-1D6C-45DA-91BB-8BC4B56BD752}" dt="2022-02-02T13:08:29.239" v="5028" actId="14100"/>
          <ac:picMkLst>
            <pc:docMk/>
            <pc:sldMk cId="3615081816" sldId="458"/>
            <ac:picMk id="4" creationId="{BFB2E19C-1747-4097-B5A8-052696CEA0B5}"/>
          </ac:picMkLst>
        </pc:picChg>
      </pc:sldChg>
      <pc:sldChg chg="addSp modSp add mod">
        <pc:chgData name="mohamed.awaadm44@gmail.com" userId="656add8d8966e3fc" providerId="LiveId" clId="{B71147EC-1D6C-45DA-91BB-8BC4B56BD752}" dt="2022-02-02T13:09:04.882" v="5034" actId="14100"/>
        <pc:sldMkLst>
          <pc:docMk/>
          <pc:sldMk cId="2893084315" sldId="459"/>
        </pc:sldMkLst>
        <pc:picChg chg="add mod">
          <ac:chgData name="mohamed.awaadm44@gmail.com" userId="656add8d8966e3fc" providerId="LiveId" clId="{B71147EC-1D6C-45DA-91BB-8BC4B56BD752}" dt="2022-02-02T13:09:04.882" v="5034" actId="14100"/>
          <ac:picMkLst>
            <pc:docMk/>
            <pc:sldMk cId="2893084315" sldId="459"/>
            <ac:picMk id="3" creationId="{ABC0C247-8E18-4279-A9E0-458A470AFBEA}"/>
          </ac:picMkLst>
        </pc:picChg>
      </pc:sldChg>
      <pc:sldChg chg="addSp modSp add mod">
        <pc:chgData name="mohamed.awaadm44@gmail.com" userId="656add8d8966e3fc" providerId="LiveId" clId="{B71147EC-1D6C-45DA-91BB-8BC4B56BD752}" dt="2022-02-02T13:08:45.765" v="5031" actId="14100"/>
        <pc:sldMkLst>
          <pc:docMk/>
          <pc:sldMk cId="1380836689" sldId="460"/>
        </pc:sldMkLst>
        <pc:picChg chg="add mod">
          <ac:chgData name="mohamed.awaadm44@gmail.com" userId="656add8d8966e3fc" providerId="LiveId" clId="{B71147EC-1D6C-45DA-91BB-8BC4B56BD752}" dt="2022-02-02T13:08:45.765" v="5031" actId="14100"/>
          <ac:picMkLst>
            <pc:docMk/>
            <pc:sldMk cId="1380836689" sldId="460"/>
            <ac:picMk id="3" creationId="{8C6F7C11-6DDA-4500-B3AC-56E42600AE48}"/>
          </ac:picMkLst>
        </pc:picChg>
      </pc:sldChg>
      <pc:sldChg chg="add del">
        <pc:chgData name="mohamed.awaadm44@gmail.com" userId="656add8d8966e3fc" providerId="LiveId" clId="{B71147EC-1D6C-45DA-91BB-8BC4B56BD752}" dt="2022-02-02T13:10:17.098" v="5035" actId="47"/>
        <pc:sldMkLst>
          <pc:docMk/>
          <pc:sldMk cId="1021912250" sldId="461"/>
        </pc:sldMkLst>
      </pc:sldChg>
      <pc:sldChg chg="addSp delSp modSp add mod setBg modAnim chgLayout modNotesTx">
        <pc:chgData name="mohamed.awaadm44@gmail.com" userId="656add8d8966e3fc" providerId="LiveId" clId="{B71147EC-1D6C-45DA-91BB-8BC4B56BD752}" dt="2022-02-02T13:50:58.368" v="6007"/>
        <pc:sldMkLst>
          <pc:docMk/>
          <pc:sldMk cId="2018264576" sldId="461"/>
        </pc:sldMkLst>
        <pc:spChg chg="del">
          <ac:chgData name="mohamed.awaadm44@gmail.com" userId="656add8d8966e3fc" providerId="LiveId" clId="{B71147EC-1D6C-45DA-91BB-8BC4B56BD752}" dt="2022-02-02T13:10:52.474" v="5065" actId="478"/>
          <ac:spMkLst>
            <pc:docMk/>
            <pc:sldMk cId="2018264576" sldId="461"/>
            <ac:spMk id="3" creationId="{77DB5EF4-F11A-4FF4-80AA-54A352DDE81E}"/>
          </ac:spMkLst>
        </pc:spChg>
        <pc:spChg chg="add del mod">
          <ac:chgData name="mohamed.awaadm44@gmail.com" userId="656add8d8966e3fc" providerId="LiveId" clId="{B71147EC-1D6C-45DA-91BB-8BC4B56BD752}" dt="2022-02-02T13:11:03.194" v="5066" actId="478"/>
          <ac:spMkLst>
            <pc:docMk/>
            <pc:sldMk cId="2018264576" sldId="461"/>
            <ac:spMk id="4" creationId="{6227666C-35E2-4DDC-B3BE-E5E5AE9F0100}"/>
          </ac:spMkLst>
        </pc:spChg>
        <pc:spChg chg="add mod">
          <ac:chgData name="mohamed.awaadm44@gmail.com" userId="656add8d8966e3fc" providerId="LiveId" clId="{B71147EC-1D6C-45DA-91BB-8BC4B56BD752}" dt="2022-02-02T13:42:27.190" v="5907" actId="1076"/>
          <ac:spMkLst>
            <pc:docMk/>
            <pc:sldMk cId="2018264576" sldId="461"/>
            <ac:spMk id="5" creationId="{072F8CDE-095D-47EA-BFC2-2F3AF97A41CD}"/>
          </ac:spMkLst>
        </pc:spChg>
        <pc:spChg chg="add del mod ord">
          <ac:chgData name="mohamed.awaadm44@gmail.com" userId="656add8d8966e3fc" providerId="LiveId" clId="{B71147EC-1D6C-45DA-91BB-8BC4B56BD752}" dt="2022-02-02T13:24:08.834" v="5555" actId="6264"/>
          <ac:spMkLst>
            <pc:docMk/>
            <pc:sldMk cId="2018264576" sldId="461"/>
            <ac:spMk id="6" creationId="{B6D449CE-4C2E-47A4-A829-93F313E8E6FB}"/>
          </ac:spMkLst>
        </pc:spChg>
        <pc:spChg chg="add mod">
          <ac:chgData name="mohamed.awaadm44@gmail.com" userId="656add8d8966e3fc" providerId="LiveId" clId="{B71147EC-1D6C-45DA-91BB-8BC4B56BD752}" dt="2022-02-02T13:42:35.564" v="5909" actId="1076"/>
          <ac:spMkLst>
            <pc:docMk/>
            <pc:sldMk cId="2018264576" sldId="461"/>
            <ac:spMk id="7" creationId="{FEF427B0-E007-45D2-8A1C-C0EB4E1AC490}"/>
          </ac:spMkLst>
        </pc:spChg>
        <pc:spChg chg="add del mod">
          <ac:chgData name="mohamed.awaadm44@gmail.com" userId="656add8d8966e3fc" providerId="LiveId" clId="{B71147EC-1D6C-45DA-91BB-8BC4B56BD752}" dt="2022-02-02T13:41:40.936" v="5899" actId="478"/>
          <ac:spMkLst>
            <pc:docMk/>
            <pc:sldMk cId="2018264576" sldId="461"/>
            <ac:spMk id="8" creationId="{BD5ED0CE-6A0B-4CFC-AE37-8DAF2A966DD9}"/>
          </ac:spMkLst>
        </pc:spChg>
        <pc:spChg chg="add del mod">
          <ac:chgData name="mohamed.awaadm44@gmail.com" userId="656add8d8966e3fc" providerId="LiveId" clId="{B71147EC-1D6C-45DA-91BB-8BC4B56BD752}" dt="2022-02-02T13:39:52.957" v="5879" actId="478"/>
          <ac:spMkLst>
            <pc:docMk/>
            <pc:sldMk cId="2018264576" sldId="461"/>
            <ac:spMk id="9" creationId="{3F61DC00-653C-4552-B5DA-BC215EE5776F}"/>
          </ac:spMkLst>
        </pc:spChg>
        <pc:spChg chg="add del mod">
          <ac:chgData name="mohamed.awaadm44@gmail.com" userId="656add8d8966e3fc" providerId="LiveId" clId="{B71147EC-1D6C-45DA-91BB-8BC4B56BD752}" dt="2022-02-02T13:39:55.546" v="5880" actId="478"/>
          <ac:spMkLst>
            <pc:docMk/>
            <pc:sldMk cId="2018264576" sldId="461"/>
            <ac:spMk id="10" creationId="{D2DE6A67-8337-40E3-B659-CB0F2B9DA2B4}"/>
          </ac:spMkLst>
        </pc:spChg>
        <pc:spChg chg="add del mod">
          <ac:chgData name="mohamed.awaadm44@gmail.com" userId="656add8d8966e3fc" providerId="LiveId" clId="{B71147EC-1D6C-45DA-91BB-8BC4B56BD752}" dt="2022-02-02T13:20:40.403" v="5535" actId="478"/>
          <ac:spMkLst>
            <pc:docMk/>
            <pc:sldMk cId="2018264576" sldId="461"/>
            <ac:spMk id="11" creationId="{EC972102-58A4-4BD8-B749-6DD91DE4F3C3}"/>
          </ac:spMkLst>
        </pc:spChg>
        <pc:spChg chg="add del mod">
          <ac:chgData name="mohamed.awaadm44@gmail.com" userId="656add8d8966e3fc" providerId="LiveId" clId="{B71147EC-1D6C-45DA-91BB-8BC4B56BD752}" dt="2022-02-02T13:39:57.360" v="5881" actId="478"/>
          <ac:spMkLst>
            <pc:docMk/>
            <pc:sldMk cId="2018264576" sldId="461"/>
            <ac:spMk id="12" creationId="{A5F4A065-2FF3-48D2-863C-752587CAE474}"/>
          </ac:spMkLst>
        </pc:spChg>
        <pc:spChg chg="add del mod ord">
          <ac:chgData name="mohamed.awaadm44@gmail.com" userId="656add8d8966e3fc" providerId="LiveId" clId="{B71147EC-1D6C-45DA-91BB-8BC4B56BD752}" dt="2022-02-02T13:24:08.834" v="5555" actId="6264"/>
          <ac:spMkLst>
            <pc:docMk/>
            <pc:sldMk cId="2018264576" sldId="461"/>
            <ac:spMk id="13" creationId="{3739981D-381D-4F85-8385-BF6075783C4E}"/>
          </ac:spMkLst>
        </pc:spChg>
        <pc:spChg chg="mod">
          <ac:chgData name="mohamed.awaadm44@gmail.com" userId="656add8d8966e3fc" providerId="LiveId" clId="{B71147EC-1D6C-45DA-91BB-8BC4B56BD752}" dt="2022-02-02T13:24:17.927" v="5557" actId="1076"/>
          <ac:spMkLst>
            <pc:docMk/>
            <pc:sldMk cId="2018264576" sldId="461"/>
            <ac:spMk id="14" creationId="{45EDD241-EF75-4C10-AEEB-E77263A3B000}"/>
          </ac:spMkLst>
        </pc:spChg>
        <pc:spChg chg="add mod">
          <ac:chgData name="mohamed.awaadm44@gmail.com" userId="656add8d8966e3fc" providerId="LiveId" clId="{B71147EC-1D6C-45DA-91BB-8BC4B56BD752}" dt="2022-02-02T13:43:29.875" v="5916" actId="1076"/>
          <ac:spMkLst>
            <pc:docMk/>
            <pc:sldMk cId="2018264576" sldId="461"/>
            <ac:spMk id="15" creationId="{07B8FB67-9651-480D-AA44-97E8177B1D08}"/>
          </ac:spMkLst>
        </pc:spChg>
        <pc:spChg chg="add mod">
          <ac:chgData name="mohamed.awaadm44@gmail.com" userId="656add8d8966e3fc" providerId="LiveId" clId="{B71147EC-1D6C-45DA-91BB-8BC4B56BD752}" dt="2022-02-02T13:43:25.399" v="5915" actId="1076"/>
          <ac:spMkLst>
            <pc:docMk/>
            <pc:sldMk cId="2018264576" sldId="461"/>
            <ac:spMk id="16" creationId="{2BFAEBEA-742B-45EE-AEA6-671A7347470F}"/>
          </ac:spMkLst>
        </pc:spChg>
        <pc:spChg chg="add mod">
          <ac:chgData name="mohamed.awaadm44@gmail.com" userId="656add8d8966e3fc" providerId="LiveId" clId="{B71147EC-1D6C-45DA-91BB-8BC4B56BD752}" dt="2022-02-02T13:43:36.986" v="5917" actId="1076"/>
          <ac:spMkLst>
            <pc:docMk/>
            <pc:sldMk cId="2018264576" sldId="461"/>
            <ac:spMk id="17" creationId="{B64CBFEE-4574-40A5-9665-7B29DC341435}"/>
          </ac:spMkLst>
        </pc:spChg>
        <pc:spChg chg="add del mod">
          <ac:chgData name="mohamed.awaadm44@gmail.com" userId="656add8d8966e3fc" providerId="LiveId" clId="{B71147EC-1D6C-45DA-91BB-8BC4B56BD752}" dt="2022-02-02T13:39:08.258" v="5859" actId="21"/>
          <ac:spMkLst>
            <pc:docMk/>
            <pc:sldMk cId="2018264576" sldId="461"/>
            <ac:spMk id="18" creationId="{0290B05E-ECDD-4568-91D5-77C7B9B70318}"/>
          </ac:spMkLst>
        </pc:spChg>
        <pc:spChg chg="add del mod">
          <ac:chgData name="mohamed.awaadm44@gmail.com" userId="656add8d8966e3fc" providerId="LiveId" clId="{B71147EC-1D6C-45DA-91BB-8BC4B56BD752}" dt="2022-02-02T13:39:08.258" v="5859" actId="21"/>
          <ac:spMkLst>
            <pc:docMk/>
            <pc:sldMk cId="2018264576" sldId="461"/>
            <ac:spMk id="19" creationId="{EED7FDD6-3F0F-4CCD-AAD5-994A3B77B263}"/>
          </ac:spMkLst>
        </pc:spChg>
        <pc:spChg chg="add del mod">
          <ac:chgData name="mohamed.awaadm44@gmail.com" userId="656add8d8966e3fc" providerId="LiveId" clId="{B71147EC-1D6C-45DA-91BB-8BC4B56BD752}" dt="2022-02-02T13:39:08.258" v="5859" actId="21"/>
          <ac:spMkLst>
            <pc:docMk/>
            <pc:sldMk cId="2018264576" sldId="461"/>
            <ac:spMk id="20" creationId="{6BF14DD7-A63A-4291-9E60-B0C6FE0E43CB}"/>
          </ac:spMkLst>
        </pc:spChg>
        <pc:spChg chg="add del mod">
          <ac:chgData name="mohamed.awaadm44@gmail.com" userId="656add8d8966e3fc" providerId="LiveId" clId="{B71147EC-1D6C-45DA-91BB-8BC4B56BD752}" dt="2022-02-02T13:29:59.671" v="5654"/>
          <ac:spMkLst>
            <pc:docMk/>
            <pc:sldMk cId="2018264576" sldId="461"/>
            <ac:spMk id="21" creationId="{E01E0388-DDED-44EA-B8DA-6DC129D1396E}"/>
          </ac:spMkLst>
        </pc:spChg>
        <pc:spChg chg="add mod">
          <ac:chgData name="mohamed.awaadm44@gmail.com" userId="656add8d8966e3fc" providerId="LiveId" clId="{B71147EC-1D6C-45DA-91BB-8BC4B56BD752}" dt="2022-02-02T13:42:40.224" v="5910" actId="1076"/>
          <ac:spMkLst>
            <pc:docMk/>
            <pc:sldMk cId="2018264576" sldId="461"/>
            <ac:spMk id="22" creationId="{E2713DB6-2283-445A-A9ED-F4CFB4077855}"/>
          </ac:spMkLst>
        </pc:spChg>
        <pc:spChg chg="add mod">
          <ac:chgData name="mohamed.awaadm44@gmail.com" userId="656add8d8966e3fc" providerId="LiveId" clId="{B71147EC-1D6C-45DA-91BB-8BC4B56BD752}" dt="2022-02-02T13:42:45.796" v="5911" actId="1076"/>
          <ac:spMkLst>
            <pc:docMk/>
            <pc:sldMk cId="2018264576" sldId="461"/>
            <ac:spMk id="23" creationId="{D7459840-36BA-4F03-BA3B-3FDBA13D14EA}"/>
          </ac:spMkLst>
        </pc:spChg>
        <pc:spChg chg="add mod">
          <ac:chgData name="mohamed.awaadm44@gmail.com" userId="656add8d8966e3fc" providerId="LiveId" clId="{B71147EC-1D6C-45DA-91BB-8BC4B56BD752}" dt="2022-02-02T13:43:10.874" v="5914" actId="14100"/>
          <ac:spMkLst>
            <pc:docMk/>
            <pc:sldMk cId="2018264576" sldId="461"/>
            <ac:spMk id="24" creationId="{ECF556E7-12C5-456F-8FBB-9E78CC1C0C99}"/>
          </ac:spMkLst>
        </pc:spChg>
        <pc:spChg chg="add del mod">
          <ac:chgData name="mohamed.awaadm44@gmail.com" userId="656add8d8966e3fc" providerId="LiveId" clId="{B71147EC-1D6C-45DA-91BB-8BC4B56BD752}" dt="2022-02-02T13:39:08.258" v="5859" actId="21"/>
          <ac:spMkLst>
            <pc:docMk/>
            <pc:sldMk cId="2018264576" sldId="461"/>
            <ac:spMk id="25" creationId="{4741335A-C82B-4B82-80C9-263BA149E916}"/>
          </ac:spMkLst>
        </pc:spChg>
        <pc:spChg chg="add del mod">
          <ac:chgData name="mohamed.awaadm44@gmail.com" userId="656add8d8966e3fc" providerId="LiveId" clId="{B71147EC-1D6C-45DA-91BB-8BC4B56BD752}" dt="2022-02-02T13:39:08.258" v="5859" actId="21"/>
          <ac:spMkLst>
            <pc:docMk/>
            <pc:sldMk cId="2018264576" sldId="461"/>
            <ac:spMk id="26" creationId="{FD4F174E-195D-435E-8DD3-24473CE860C8}"/>
          </ac:spMkLst>
        </pc:spChg>
        <pc:spChg chg="add del mod">
          <ac:chgData name="mohamed.awaadm44@gmail.com" userId="656add8d8966e3fc" providerId="LiveId" clId="{B71147EC-1D6C-45DA-91BB-8BC4B56BD752}" dt="2022-02-02T13:39:08.258" v="5859" actId="21"/>
          <ac:spMkLst>
            <pc:docMk/>
            <pc:sldMk cId="2018264576" sldId="461"/>
            <ac:spMk id="27" creationId="{6D27B5B2-7183-496C-911B-76579739A2C7}"/>
          </ac:spMkLst>
        </pc:spChg>
        <pc:spChg chg="add mod">
          <ac:chgData name="mohamed.awaadm44@gmail.com" userId="656add8d8966e3fc" providerId="LiveId" clId="{B71147EC-1D6C-45DA-91BB-8BC4B56BD752}" dt="2022-02-02T13:42:53.335" v="5913" actId="1076"/>
          <ac:spMkLst>
            <pc:docMk/>
            <pc:sldMk cId="2018264576" sldId="461"/>
            <ac:spMk id="28" creationId="{3F3F2B61-11FF-48EE-A9EA-8A809E67144D}"/>
          </ac:spMkLst>
        </pc:spChg>
        <pc:spChg chg="add mod">
          <ac:chgData name="mohamed.awaadm44@gmail.com" userId="656add8d8966e3fc" providerId="LiveId" clId="{B71147EC-1D6C-45DA-91BB-8BC4B56BD752}" dt="2022-02-02T13:43:57.847" v="5919" actId="1076"/>
          <ac:spMkLst>
            <pc:docMk/>
            <pc:sldMk cId="2018264576" sldId="461"/>
            <ac:spMk id="29" creationId="{14A45885-2663-49F0-B2E9-2F11279DEC82}"/>
          </ac:spMkLst>
        </pc:spChg>
        <pc:spChg chg="add mod">
          <ac:chgData name="mohamed.awaadm44@gmail.com" userId="656add8d8966e3fc" providerId="LiveId" clId="{B71147EC-1D6C-45DA-91BB-8BC4B56BD752}" dt="2022-02-02T13:45:35.912" v="5933" actId="1076"/>
          <ac:spMkLst>
            <pc:docMk/>
            <pc:sldMk cId="2018264576" sldId="461"/>
            <ac:spMk id="30" creationId="{800A353C-5006-4CE5-8E5B-E5D31365E571}"/>
          </ac:spMkLst>
        </pc:spChg>
        <pc:spChg chg="add mod">
          <ac:chgData name="mohamed.awaadm44@gmail.com" userId="656add8d8966e3fc" providerId="LiveId" clId="{B71147EC-1D6C-45DA-91BB-8BC4B56BD752}" dt="2022-02-02T13:45:35.912" v="5933" actId="1076"/>
          <ac:spMkLst>
            <pc:docMk/>
            <pc:sldMk cId="2018264576" sldId="461"/>
            <ac:spMk id="31" creationId="{C0C68ADD-1B51-4F50-8DF7-B35BFC4C6366}"/>
          </ac:spMkLst>
        </pc:spChg>
        <pc:spChg chg="add mod">
          <ac:chgData name="mohamed.awaadm44@gmail.com" userId="656add8d8966e3fc" providerId="LiveId" clId="{B71147EC-1D6C-45DA-91BB-8BC4B56BD752}" dt="2022-02-02T13:45:35.912" v="5933" actId="1076"/>
          <ac:spMkLst>
            <pc:docMk/>
            <pc:sldMk cId="2018264576" sldId="461"/>
            <ac:spMk id="32" creationId="{90A11D6E-B6F3-4342-A8FA-A8E7ABE1877D}"/>
          </ac:spMkLst>
        </pc:spChg>
        <pc:spChg chg="add mod">
          <ac:chgData name="mohamed.awaadm44@gmail.com" userId="656add8d8966e3fc" providerId="LiveId" clId="{B71147EC-1D6C-45DA-91BB-8BC4B56BD752}" dt="2022-02-02T13:45:35.912" v="5933" actId="1076"/>
          <ac:spMkLst>
            <pc:docMk/>
            <pc:sldMk cId="2018264576" sldId="461"/>
            <ac:spMk id="33" creationId="{6C5F4C7D-8A43-46B6-9DA1-1C48B3923AAD}"/>
          </ac:spMkLst>
        </pc:spChg>
        <pc:spChg chg="add mod">
          <ac:chgData name="mohamed.awaadm44@gmail.com" userId="656add8d8966e3fc" providerId="LiveId" clId="{B71147EC-1D6C-45DA-91BB-8BC4B56BD752}" dt="2022-02-02T13:45:35.912" v="5933" actId="1076"/>
          <ac:spMkLst>
            <pc:docMk/>
            <pc:sldMk cId="2018264576" sldId="461"/>
            <ac:spMk id="34" creationId="{6FB0705A-2BD8-4BAB-AF1F-1B90CB34A1A4}"/>
          </ac:spMkLst>
        </pc:spChg>
        <pc:spChg chg="add mod">
          <ac:chgData name="mohamed.awaadm44@gmail.com" userId="656add8d8966e3fc" providerId="LiveId" clId="{B71147EC-1D6C-45DA-91BB-8BC4B56BD752}" dt="2022-02-02T13:45:35.912" v="5933" actId="1076"/>
          <ac:spMkLst>
            <pc:docMk/>
            <pc:sldMk cId="2018264576" sldId="461"/>
            <ac:spMk id="35" creationId="{AA430F04-55B2-4E0A-8221-F54065CB99CE}"/>
          </ac:spMkLst>
        </pc:spChg>
        <pc:spChg chg="add mod">
          <ac:chgData name="mohamed.awaadm44@gmail.com" userId="656add8d8966e3fc" providerId="LiveId" clId="{B71147EC-1D6C-45DA-91BB-8BC4B56BD752}" dt="2022-02-02T13:46:29.240" v="5962" actId="1076"/>
          <ac:spMkLst>
            <pc:docMk/>
            <pc:sldMk cId="2018264576" sldId="461"/>
            <ac:spMk id="36" creationId="{FEF35781-9994-492C-8FEE-3DD23649EAEB}"/>
          </ac:spMkLst>
        </pc:spChg>
        <pc:spChg chg="add mod">
          <ac:chgData name="mohamed.awaadm44@gmail.com" userId="656add8d8966e3fc" providerId="LiveId" clId="{B71147EC-1D6C-45DA-91BB-8BC4B56BD752}" dt="2022-02-02T13:47:07.922" v="5982" actId="14100"/>
          <ac:spMkLst>
            <pc:docMk/>
            <pc:sldMk cId="2018264576" sldId="461"/>
            <ac:spMk id="37" creationId="{7B93D50C-D2D8-4F13-9A55-AB0E0CA5DB0C}"/>
          </ac:spMkLst>
        </pc:spChg>
      </pc:sldChg>
      <pc:sldChg chg="new del setBg">
        <pc:chgData name="mohamed.awaadm44@gmail.com" userId="656add8d8966e3fc" providerId="LiveId" clId="{B71147EC-1D6C-45DA-91BB-8BC4B56BD752}" dt="2022-02-02T13:52:10.683" v="6009" actId="47"/>
        <pc:sldMkLst>
          <pc:docMk/>
          <pc:sldMk cId="3411587353" sldId="462"/>
        </pc:sldMkLst>
      </pc:sldChg>
      <pc:sldChg chg="modSp add mod modAnim">
        <pc:chgData name="mohamed.awaadm44@gmail.com" userId="656add8d8966e3fc" providerId="LiveId" clId="{B71147EC-1D6C-45DA-91BB-8BC4B56BD752}" dt="2022-02-02T14:06:20.261" v="6270"/>
        <pc:sldMkLst>
          <pc:docMk/>
          <pc:sldMk cId="3683102317" sldId="462"/>
        </pc:sldMkLst>
        <pc:spChg chg="mod">
          <ac:chgData name="mohamed.awaadm44@gmail.com" userId="656add8d8966e3fc" providerId="LiveId" clId="{B71147EC-1D6C-45DA-91BB-8BC4B56BD752}" dt="2022-02-02T14:03:19.002" v="6236" actId="1076"/>
          <ac:spMkLst>
            <pc:docMk/>
            <pc:sldMk cId="3683102317" sldId="462"/>
            <ac:spMk id="3" creationId="{77DB5EF4-F11A-4FF4-80AA-54A352DDE81E}"/>
          </ac:spMkLst>
        </pc:spChg>
        <pc:spChg chg="mod">
          <ac:chgData name="mohamed.awaadm44@gmail.com" userId="656add8d8966e3fc" providerId="LiveId" clId="{B71147EC-1D6C-45DA-91BB-8BC4B56BD752}" dt="2022-02-02T14:03:12.777" v="6235" actId="1076"/>
          <ac:spMkLst>
            <pc:docMk/>
            <pc:sldMk cId="3683102317" sldId="462"/>
            <ac:spMk id="14" creationId="{45EDD241-EF75-4C10-AEEB-E77263A3B000}"/>
          </ac:spMkLst>
        </pc:spChg>
      </pc:sldChg>
      <pc:sldChg chg="delSp modSp add del mod delAnim modNotesTx">
        <pc:chgData name="mohamed.awaadm44@gmail.com" userId="656add8d8966e3fc" providerId="LiveId" clId="{B71147EC-1D6C-45DA-91BB-8BC4B56BD752}" dt="2022-02-02T13:56:34.806" v="6024" actId="47"/>
        <pc:sldMkLst>
          <pc:docMk/>
          <pc:sldMk cId="980548731" sldId="463"/>
        </pc:sldMkLst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5" creationId="{072F8CDE-095D-47EA-BFC2-2F3AF97A41CD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7" creationId="{FEF427B0-E007-45D2-8A1C-C0EB4E1AC490}"/>
          </ac:spMkLst>
        </pc:spChg>
        <pc:spChg chg="del">
          <ac:chgData name="mohamed.awaadm44@gmail.com" userId="656add8d8966e3fc" providerId="LiveId" clId="{B71147EC-1D6C-45DA-91BB-8BC4B56BD752}" dt="2022-02-02T13:52:32.134" v="6022" actId="478"/>
          <ac:spMkLst>
            <pc:docMk/>
            <pc:sldMk cId="980548731" sldId="463"/>
            <ac:spMk id="8" creationId="{BD5ED0CE-6A0B-4CFC-AE37-8DAF2A966DD9}"/>
          </ac:spMkLst>
        </pc:spChg>
        <pc:spChg chg="mod">
          <ac:chgData name="mohamed.awaadm44@gmail.com" userId="656add8d8966e3fc" providerId="LiveId" clId="{B71147EC-1D6C-45DA-91BB-8BC4B56BD752}" dt="2022-02-02T13:52:20.913" v="6020" actId="20577"/>
          <ac:spMkLst>
            <pc:docMk/>
            <pc:sldMk cId="980548731" sldId="463"/>
            <ac:spMk id="14" creationId="{45EDD241-EF75-4C10-AEEB-E77263A3B000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15" creationId="{07B8FB67-9651-480D-AA44-97E8177B1D08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16" creationId="{2BFAEBEA-742B-45EE-AEA6-671A7347470F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17" creationId="{B64CBFEE-4574-40A5-9665-7B29DC341435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22" creationId="{E2713DB6-2283-445A-A9ED-F4CFB4077855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23" creationId="{D7459840-36BA-4F03-BA3B-3FDBA13D14EA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24" creationId="{ECF556E7-12C5-456F-8FBB-9E78CC1C0C99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28" creationId="{3F3F2B61-11FF-48EE-A9EA-8A809E67144D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29" creationId="{14A45885-2663-49F0-B2E9-2F11279DEC82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30" creationId="{800A353C-5006-4CE5-8E5B-E5D31365E571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31" creationId="{C0C68ADD-1B51-4F50-8DF7-B35BFC4C6366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32" creationId="{90A11D6E-B6F3-4342-A8FA-A8E7ABE1877D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33" creationId="{6C5F4C7D-8A43-46B6-9DA1-1C48B3923AAD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34" creationId="{6FB0705A-2BD8-4BAB-AF1F-1B90CB34A1A4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35" creationId="{AA430F04-55B2-4E0A-8221-F54065CB99CE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36" creationId="{FEF35781-9994-492C-8FEE-3DD23649EAEB}"/>
          </ac:spMkLst>
        </pc:spChg>
        <pc:spChg chg="del">
          <ac:chgData name="mohamed.awaadm44@gmail.com" userId="656add8d8966e3fc" providerId="LiveId" clId="{B71147EC-1D6C-45DA-91BB-8BC4B56BD752}" dt="2022-02-02T13:52:29.427" v="6021" actId="478"/>
          <ac:spMkLst>
            <pc:docMk/>
            <pc:sldMk cId="980548731" sldId="463"/>
            <ac:spMk id="37" creationId="{7B93D50C-D2D8-4F13-9A55-AB0E0CA5DB0C}"/>
          </ac:spMkLst>
        </pc:spChg>
      </pc:sldChg>
      <pc:sldChg chg="addSp delSp modSp add del mod">
        <pc:chgData name="mohamed.awaadm44@gmail.com" userId="656add8d8966e3fc" providerId="LiveId" clId="{B71147EC-1D6C-45DA-91BB-8BC4B56BD752}" dt="2022-02-02T13:45:21.224" v="5932" actId="47"/>
        <pc:sldMkLst>
          <pc:docMk/>
          <pc:sldMk cId="2591652319" sldId="463"/>
        </pc:sldMkLst>
        <pc:spChg chg="del mod">
          <ac:chgData name="mohamed.awaadm44@gmail.com" userId="656add8d8966e3fc" providerId="LiveId" clId="{B71147EC-1D6C-45DA-91BB-8BC4B56BD752}" dt="2022-02-02T13:39:32.084" v="5871" actId="478"/>
          <ac:spMkLst>
            <pc:docMk/>
            <pc:sldMk cId="2591652319" sldId="463"/>
            <ac:spMk id="5" creationId="{072F8CDE-095D-47EA-BFC2-2F3AF97A41CD}"/>
          </ac:spMkLst>
        </pc:spChg>
        <pc:spChg chg="del">
          <ac:chgData name="mohamed.awaadm44@gmail.com" userId="656add8d8966e3fc" providerId="LiveId" clId="{B71147EC-1D6C-45DA-91BB-8BC4B56BD752}" dt="2022-02-02T13:39:30.570" v="5870" actId="478"/>
          <ac:spMkLst>
            <pc:docMk/>
            <pc:sldMk cId="2591652319" sldId="463"/>
            <ac:spMk id="7" creationId="{FEF427B0-E007-45D2-8A1C-C0EB4E1AC490}"/>
          </ac:spMkLst>
        </pc:spChg>
        <pc:spChg chg="del">
          <ac:chgData name="mohamed.awaadm44@gmail.com" userId="656add8d8966e3fc" providerId="LiveId" clId="{B71147EC-1D6C-45DA-91BB-8BC4B56BD752}" dt="2022-02-02T13:39:29.034" v="5869" actId="478"/>
          <ac:spMkLst>
            <pc:docMk/>
            <pc:sldMk cId="2591652319" sldId="463"/>
            <ac:spMk id="8" creationId="{BD5ED0CE-6A0B-4CFC-AE37-8DAF2A966DD9}"/>
          </ac:spMkLst>
        </pc:spChg>
        <pc:spChg chg="del">
          <ac:chgData name="mohamed.awaadm44@gmail.com" userId="656add8d8966e3fc" providerId="LiveId" clId="{B71147EC-1D6C-45DA-91BB-8BC4B56BD752}" dt="2022-02-02T13:39:27.093" v="5868" actId="478"/>
          <ac:spMkLst>
            <pc:docMk/>
            <pc:sldMk cId="2591652319" sldId="463"/>
            <ac:spMk id="9" creationId="{3F61DC00-653C-4552-B5DA-BC215EE5776F}"/>
          </ac:spMkLst>
        </pc:spChg>
        <pc:spChg chg="del">
          <ac:chgData name="mohamed.awaadm44@gmail.com" userId="656add8d8966e3fc" providerId="LiveId" clId="{B71147EC-1D6C-45DA-91BB-8BC4B56BD752}" dt="2022-02-02T13:39:25.154" v="5867" actId="478"/>
          <ac:spMkLst>
            <pc:docMk/>
            <pc:sldMk cId="2591652319" sldId="463"/>
            <ac:spMk id="10" creationId="{D2DE6A67-8337-40E3-B659-CB0F2B9DA2B4}"/>
          </ac:spMkLst>
        </pc:spChg>
        <pc:spChg chg="del mod">
          <ac:chgData name="mohamed.awaadm44@gmail.com" userId="656add8d8966e3fc" providerId="LiveId" clId="{B71147EC-1D6C-45DA-91BB-8BC4B56BD752}" dt="2022-02-02T13:39:22.639" v="5866" actId="478"/>
          <ac:spMkLst>
            <pc:docMk/>
            <pc:sldMk cId="2591652319" sldId="463"/>
            <ac:spMk id="12" creationId="{A5F4A065-2FF3-48D2-863C-752587CAE474}"/>
          </ac:spMkLst>
        </pc:spChg>
        <pc:spChg chg="del">
          <ac:chgData name="mohamed.awaadm44@gmail.com" userId="656add8d8966e3fc" providerId="LiveId" clId="{B71147EC-1D6C-45DA-91BB-8BC4B56BD752}" dt="2022-02-02T13:39:35.845" v="5873" actId="478"/>
          <ac:spMkLst>
            <pc:docMk/>
            <pc:sldMk cId="2591652319" sldId="463"/>
            <ac:spMk id="15" creationId="{07B8FB67-9651-480D-AA44-97E8177B1D08}"/>
          </ac:spMkLst>
        </pc:spChg>
        <pc:spChg chg="del">
          <ac:chgData name="mohamed.awaadm44@gmail.com" userId="656add8d8966e3fc" providerId="LiveId" clId="{B71147EC-1D6C-45DA-91BB-8BC4B56BD752}" dt="2022-02-02T13:39:34.199" v="5872" actId="478"/>
          <ac:spMkLst>
            <pc:docMk/>
            <pc:sldMk cId="2591652319" sldId="463"/>
            <ac:spMk id="16" creationId="{2BFAEBEA-742B-45EE-AEA6-671A7347470F}"/>
          </ac:spMkLst>
        </pc:spChg>
        <pc:spChg chg="del">
          <ac:chgData name="mohamed.awaadm44@gmail.com" userId="656add8d8966e3fc" providerId="LiveId" clId="{B71147EC-1D6C-45DA-91BB-8BC4B56BD752}" dt="2022-02-02T13:39:38.725" v="5874" actId="478"/>
          <ac:spMkLst>
            <pc:docMk/>
            <pc:sldMk cId="2591652319" sldId="463"/>
            <ac:spMk id="17" creationId="{B64CBFEE-4574-40A5-9665-7B29DC341435}"/>
          </ac:spMkLst>
        </pc:spChg>
        <pc:spChg chg="add del mod">
          <ac:chgData name="mohamed.awaadm44@gmail.com" userId="656add8d8966e3fc" providerId="LiveId" clId="{B71147EC-1D6C-45DA-91BB-8BC4B56BD752}" dt="2022-02-02T13:44:15.751" v="5921" actId="21"/>
          <ac:spMkLst>
            <pc:docMk/>
            <pc:sldMk cId="2591652319" sldId="463"/>
            <ac:spMk id="18" creationId="{2A643519-2AA8-40C3-8788-756DB4BC2B3E}"/>
          </ac:spMkLst>
        </pc:spChg>
        <pc:spChg chg="add del mod">
          <ac:chgData name="mohamed.awaadm44@gmail.com" userId="656add8d8966e3fc" providerId="LiveId" clId="{B71147EC-1D6C-45DA-91BB-8BC4B56BD752}" dt="2022-02-02T13:44:15.751" v="5921" actId="21"/>
          <ac:spMkLst>
            <pc:docMk/>
            <pc:sldMk cId="2591652319" sldId="463"/>
            <ac:spMk id="19" creationId="{F17AC79B-A8AB-491C-9590-A22284BC6AAF}"/>
          </ac:spMkLst>
        </pc:spChg>
        <pc:spChg chg="add del mod">
          <ac:chgData name="mohamed.awaadm44@gmail.com" userId="656add8d8966e3fc" providerId="LiveId" clId="{B71147EC-1D6C-45DA-91BB-8BC4B56BD752}" dt="2022-02-02T13:44:15.751" v="5921" actId="21"/>
          <ac:spMkLst>
            <pc:docMk/>
            <pc:sldMk cId="2591652319" sldId="463"/>
            <ac:spMk id="20" creationId="{8D1F5293-E035-44DE-8A2A-5A4A69B4BB4A}"/>
          </ac:spMkLst>
        </pc:spChg>
        <pc:spChg chg="add mod">
          <ac:chgData name="mohamed.awaadm44@gmail.com" userId="656add8d8966e3fc" providerId="LiveId" clId="{B71147EC-1D6C-45DA-91BB-8BC4B56BD752}" dt="2022-02-02T13:39:47.863" v="5878"/>
          <ac:spMkLst>
            <pc:docMk/>
            <pc:sldMk cId="2591652319" sldId="463"/>
            <ac:spMk id="21" creationId="{60E7D539-0B74-4071-A467-6AC86DB9E576}"/>
          </ac:spMkLst>
        </pc:spChg>
        <pc:spChg chg="del">
          <ac:chgData name="mohamed.awaadm44@gmail.com" userId="656add8d8966e3fc" providerId="LiveId" clId="{B71147EC-1D6C-45DA-91BB-8BC4B56BD752}" dt="2022-02-02T13:39:41.205" v="5875" actId="478"/>
          <ac:spMkLst>
            <pc:docMk/>
            <pc:sldMk cId="2591652319" sldId="463"/>
            <ac:spMk id="22" creationId="{E2713DB6-2283-445A-A9ED-F4CFB4077855}"/>
          </ac:spMkLst>
        </pc:spChg>
        <pc:spChg chg="del">
          <ac:chgData name="mohamed.awaadm44@gmail.com" userId="656add8d8966e3fc" providerId="LiveId" clId="{B71147EC-1D6C-45DA-91BB-8BC4B56BD752}" dt="2022-02-02T13:39:42.984" v="5876" actId="478"/>
          <ac:spMkLst>
            <pc:docMk/>
            <pc:sldMk cId="2591652319" sldId="463"/>
            <ac:spMk id="23" creationId="{D7459840-36BA-4F03-BA3B-3FDBA13D14EA}"/>
          </ac:spMkLst>
        </pc:spChg>
        <pc:spChg chg="del">
          <ac:chgData name="mohamed.awaadm44@gmail.com" userId="656add8d8966e3fc" providerId="LiveId" clId="{B71147EC-1D6C-45DA-91BB-8BC4B56BD752}" dt="2022-02-02T13:39:46.006" v="5877" actId="478"/>
          <ac:spMkLst>
            <pc:docMk/>
            <pc:sldMk cId="2591652319" sldId="463"/>
            <ac:spMk id="24" creationId="{ECF556E7-12C5-456F-8FBB-9E78CC1C0C99}"/>
          </ac:spMkLst>
        </pc:spChg>
        <pc:spChg chg="add mod">
          <ac:chgData name="mohamed.awaadm44@gmail.com" userId="656add8d8966e3fc" providerId="LiveId" clId="{B71147EC-1D6C-45DA-91BB-8BC4B56BD752}" dt="2022-02-02T13:39:47.863" v="5878"/>
          <ac:spMkLst>
            <pc:docMk/>
            <pc:sldMk cId="2591652319" sldId="463"/>
            <ac:spMk id="25" creationId="{D4F7BB55-068E-480F-9322-0AA9ED65CE8E}"/>
          </ac:spMkLst>
        </pc:spChg>
        <pc:spChg chg="add mod">
          <ac:chgData name="mohamed.awaadm44@gmail.com" userId="656add8d8966e3fc" providerId="LiveId" clId="{B71147EC-1D6C-45DA-91BB-8BC4B56BD752}" dt="2022-02-02T13:39:47.863" v="5878"/>
          <ac:spMkLst>
            <pc:docMk/>
            <pc:sldMk cId="2591652319" sldId="463"/>
            <ac:spMk id="26" creationId="{6A9DCED1-97C1-4F8B-8D6F-6230E1936824}"/>
          </ac:spMkLst>
        </pc:spChg>
        <pc:spChg chg="add del mod">
          <ac:chgData name="mohamed.awaadm44@gmail.com" userId="656add8d8966e3fc" providerId="LiveId" clId="{B71147EC-1D6C-45DA-91BB-8BC4B56BD752}" dt="2022-02-02T13:44:15.751" v="5921" actId="21"/>
          <ac:spMkLst>
            <pc:docMk/>
            <pc:sldMk cId="2591652319" sldId="463"/>
            <ac:spMk id="27" creationId="{0C7281F8-D014-4829-86B3-EFF1ABBE2DCD}"/>
          </ac:spMkLst>
        </pc:spChg>
        <pc:spChg chg="add del mod">
          <ac:chgData name="mohamed.awaadm44@gmail.com" userId="656add8d8966e3fc" providerId="LiveId" clId="{B71147EC-1D6C-45DA-91BB-8BC4B56BD752}" dt="2022-02-02T13:44:15.751" v="5921" actId="21"/>
          <ac:spMkLst>
            <pc:docMk/>
            <pc:sldMk cId="2591652319" sldId="463"/>
            <ac:spMk id="28" creationId="{BC835CF7-83B3-4E6D-87DD-48770EDB2E8D}"/>
          </ac:spMkLst>
        </pc:spChg>
        <pc:spChg chg="add del mod">
          <ac:chgData name="mohamed.awaadm44@gmail.com" userId="656add8d8966e3fc" providerId="LiveId" clId="{B71147EC-1D6C-45DA-91BB-8BC4B56BD752}" dt="2022-02-02T13:44:15.751" v="5921" actId="21"/>
          <ac:spMkLst>
            <pc:docMk/>
            <pc:sldMk cId="2591652319" sldId="463"/>
            <ac:spMk id="29" creationId="{CAFE5166-E524-4028-A6B0-ADA8D87D1F92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CCCCE-BABD-4A03-8E5F-FBA6B48DCDF6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3844CB-F7C8-4DE1-A44E-17E2BC1AA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757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63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ar-EG" dirty="0"/>
              <a:t>-ان التصحيح اوماتك و يقدر الدكتور ينزل كشف ب الدرجات دي</a:t>
            </a:r>
            <a:endParaRPr lang="en-US" dirty="0"/>
          </a:p>
          <a:p>
            <a:pPr marL="0" indent="0">
              <a:buFontTx/>
              <a:buNone/>
            </a:pPr>
            <a:endParaRPr lang="ar-EG" dirty="0"/>
          </a:p>
          <a:p>
            <a:pPr marL="0" indent="0">
              <a:buFontTx/>
              <a:buNone/>
            </a:pPr>
            <a:r>
              <a:rPr lang="ar-EG" dirty="0"/>
              <a:t>-يوجد نوعين من الاسئله في الاسئله الاختياري يوجد استاتيك و دينامك الاساله الدينامك يوجد لها عدد من الاساله في جدول منفصل مرتبط ب جدول الاختيارات و بالتالي يظهر نفس السؤال بطريقه مختلفه ل كل طالب </a:t>
            </a:r>
          </a:p>
          <a:p>
            <a:pPr marL="0" indent="0">
              <a:buFontTx/>
              <a:buNone/>
            </a:pPr>
            <a:endParaRPr lang="ar-EG" dirty="0"/>
          </a:p>
          <a:p>
            <a:pPr marL="0" indent="0">
              <a:buFontTx/>
              <a:buNone/>
            </a:pPr>
            <a:r>
              <a:rPr lang="ar-EG" dirty="0"/>
              <a:t>ترتيب الاسئله مختلف لكل طالب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8125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ar-EG" dirty="0"/>
              <a:t>--الطالب بيدخل كود الامتحان و يحصل علي الامتحان اونلاين و الاجابات تظهر للطلبه بطريقه عشوائيه و الاساله بطريقه</a:t>
            </a:r>
          </a:p>
          <a:p>
            <a:endParaRPr lang="ar-EG" dirty="0"/>
          </a:p>
          <a:p>
            <a:r>
              <a:rPr lang="ar-EG" dirty="0"/>
              <a:t>--ف الاساله الاكمل ممكن يسمح ب عمل تصحيح للسبيلنج بتاع الكلمه للطالب عشان لو دخل الاسبلينج غلط </a:t>
            </a:r>
          </a:p>
          <a:p>
            <a:endParaRPr lang="ar-EG" dirty="0"/>
          </a:p>
          <a:p>
            <a:r>
              <a:rPr lang="ar-EG" dirty="0"/>
              <a:t>-و بعد م يخلص الطالب من الامتحان يظهر ليه النتيجه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885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629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719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95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9241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646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1790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Oct: Idea choice from other ideas</a:t>
            </a:r>
          </a:p>
          <a:p>
            <a:r>
              <a:rPr lang="en-US" dirty="0"/>
              <a:t>Nov: Market survey, planning, System Design </a:t>
            </a:r>
          </a:p>
          <a:p>
            <a:r>
              <a:rPr lang="en-US" dirty="0"/>
              <a:t>Dec: Database architecture, Back-end implementation</a:t>
            </a:r>
          </a:p>
          <a:p>
            <a:r>
              <a:rPr lang="en-US" dirty="0"/>
              <a:t>Dec-Mar: Complete Back-end and APIs</a:t>
            </a:r>
          </a:p>
          <a:p>
            <a:r>
              <a:rPr lang="en-US" dirty="0"/>
              <a:t>Apr-Jun: Front-End implementation and integration with APIs</a:t>
            </a:r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1659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388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956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81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928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79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ar-EG" dirty="0"/>
              <a:t>ان احنا نلغي الامتحنات الورقيه وبالتالي الغاء الطباعه و تقليل التكلفه وتوفير وقت و جهد على الدكاتره ان هما يصححو ويراجعو علي اللى اتصحح و رسد الدرجات </a:t>
            </a:r>
            <a:endParaRPr lang="en-US" dirty="0"/>
          </a:p>
          <a:p>
            <a:endParaRPr lang="en-US" dirty="0"/>
          </a:p>
          <a:p>
            <a:r>
              <a:rPr lang="ar-EG" dirty="0"/>
              <a:t> و امان علي الطلبه و الدكاتره في ظل انتشار وباء كرونا</a:t>
            </a:r>
            <a:endParaRPr lang="en-US" dirty="0"/>
          </a:p>
          <a:p>
            <a:endParaRPr lang="en-US" dirty="0"/>
          </a:p>
          <a:p>
            <a:r>
              <a:rPr lang="ar-EG" dirty="0"/>
              <a:t> وتقليل الغش بين الطلبه ب ان بظهر الاسئله و الاجابات بطريقه عشوائيه و يمكن للدكتور منع او السماح بالرجوع للسؤال السابق وان ميظهرش الاجابه صح ولا لا بيظهر ف الاخر خالص النتيجه للطالب</a:t>
            </a:r>
            <a:endParaRPr lang="en-US" dirty="0"/>
          </a:p>
          <a:p>
            <a:endParaRPr lang="en-US" dirty="0"/>
          </a:p>
          <a:p>
            <a:r>
              <a:rPr lang="ar-EG" dirty="0"/>
              <a:t>السماح ب الامتحان للطلاب من خارج البلاد او الي عندهم اعاقه بدنيه </a:t>
            </a:r>
            <a:r>
              <a:rPr lang="en-US" dirty="0"/>
              <a:t> </a:t>
            </a:r>
            <a:r>
              <a:rPr lang="ar-EG" dirty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187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49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  <a:p>
            <a:r>
              <a:rPr lang="ar-EG" dirty="0"/>
              <a:t>-و رؤساء الاقسام هما الي بيضيفو الدكاتره و الطلبه للسستم و يدخلو الطالب ال كورس الي مسجل فيه ف الفصل الدراسي و يدخل الدكاتره المسؤله عن الماده للكورس</a:t>
            </a:r>
          </a:p>
          <a:p>
            <a:endParaRPr lang="ar-EG" dirty="0"/>
          </a:p>
          <a:p>
            <a:r>
              <a:rPr lang="ar-EG" dirty="0"/>
              <a:t>-ممكن يتعامل مع الدكاتره و الطلاب انو يحذف او يضيف او يعمل تعديل ليهم و يقدر يمسح طالبه او دكتور من كورس معين</a:t>
            </a:r>
          </a:p>
          <a:p>
            <a:r>
              <a:rPr lang="ar-EG" dirty="0"/>
              <a:t>------------------------------------------------------------------------------------------------------------------------------------------------------------------------------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774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 dirty="0"/>
          </a:p>
          <a:p>
            <a:r>
              <a:rPr lang="ar-EG" dirty="0"/>
              <a:t>-و رؤساء الاقسام هما الي بيضيفو الدكاتره و الطلبه للسستم و يدخلو الطالب ال كورس الي مسجل فيه ف الفصل الدراسي و يدخل الدكاتره المسؤله عن الماده للكورس</a:t>
            </a:r>
          </a:p>
          <a:p>
            <a:endParaRPr lang="ar-EG" dirty="0"/>
          </a:p>
          <a:p>
            <a:r>
              <a:rPr lang="ar-EG" dirty="0"/>
              <a:t>-ممكن يتعامل مع الدكاتره و الطلاب انو يحذف او يضيف او يعمل تعديل ليهم و يقدر يمسح طالبه او دكتور من كورس معين</a:t>
            </a:r>
          </a:p>
          <a:p>
            <a:r>
              <a:rPr lang="ar-EG" dirty="0"/>
              <a:t>------------------------------------------------------------------------------------------------------------------------------------------------------------------------------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770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ar-EG" dirty="0"/>
              <a:t>-و رؤساء الاقسام هما الي بيضيفو الدكاتره و الطلبه للسستم و يدخلو الطالب ال كورس الي مسجل فيه ف الفصل الدراسي و يدخل الدكاتره المسؤله عن الماده للكورس</a:t>
            </a:r>
          </a:p>
          <a:p>
            <a:endParaRPr lang="ar-EG" dirty="0"/>
          </a:p>
          <a:p>
            <a:r>
              <a:rPr lang="ar-EG" dirty="0"/>
              <a:t>-ممكن يتعامل مع الدكاتره و الطلاب انو يحذف او يضيف او يعمل تعديل ليهم و يقدر يمسح طالبه او دكتور من كورس معين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5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ar-EG" dirty="0"/>
              <a:t>بيتيح للدكنور انو يقدر يعمل بنك للاساله ف السستم و بالتالي لما يعمل امتحان للطلبه مش مضطر انو يكتب الاسئله كل امتحان السستم هيختار الاساله من الي موجوده عندو </a:t>
            </a:r>
          </a:p>
          <a:p>
            <a:pPr marL="171450" indent="-171450">
              <a:buFontTx/>
              <a:buChar char="-"/>
            </a:pPr>
            <a:endParaRPr lang="ar-EG" dirty="0"/>
          </a:p>
          <a:p>
            <a:pPr marL="171450" indent="-171450">
              <a:buFontTx/>
              <a:buChar char="-"/>
            </a:pPr>
            <a:r>
              <a:rPr lang="ar-EG" dirty="0"/>
              <a:t>-ممكن الدكتور يعدل ف الاساله او يحذف اساله او ممكن يدخل الاساله عن طريق امبورت لملف اكسل</a:t>
            </a:r>
          </a:p>
          <a:p>
            <a:pPr marL="171450" indent="-171450">
              <a:buFontTx/>
              <a:buChar char="-"/>
            </a:pPr>
            <a:endParaRPr lang="ar-EG" dirty="0"/>
          </a:p>
          <a:p>
            <a:pPr marL="171450" indent="-171450">
              <a:buFontTx/>
              <a:buChar char="-"/>
            </a:pPr>
            <a:r>
              <a:rPr lang="ar-EG" dirty="0"/>
              <a:t>-ان التصحيح اوماتك و يقدر الدكتور ينزل كشف ب الدرجات دي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3844CB-F7C8-4DE1-A44E-17E2BC1AA1A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56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6B5D3-ECDE-4373-80D0-75CBB4573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0FA1D6-7574-4D48-B2AA-3FB9F2A3B0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0EAFA-3F66-4627-BE17-C56AD0F4F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40B36-3B6B-4E83-9A7A-9AE9E97ED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4D4E3-454D-4CB9-9AF1-A5067ED9E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23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8622D-BF3F-4F4A-88D5-742A9339E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41718-E3C7-4755-8ED8-B100C74D8C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F451E-CB0D-4B6A-A5ED-E9DDC61D4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1C854-23AC-4FB0-9158-017441060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D1EA8-25E7-4425-A853-F94FE5BB6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7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962C2F-C39E-4E0E-92AD-C2E5348EE3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164773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40C18-1EB1-463C-832F-42920BC0A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2319D-D171-4BB2-9BDE-5B28FA140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8DA48-FBF5-4CCA-83CE-B1D3B9920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DF20A-E2BA-463F-9348-B81D12678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48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EDF75-AB6D-4153-AC84-813FCE184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CDB9A-2021-4C22-9F32-ED6EEC95E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FBD93-EFBD-472A-B77E-8C29B8E1D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A38F7-97E1-4C89-AC62-412A990B0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297BD-BA6F-4623-AC49-9682211EA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415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0A69F-E559-46D4-91CA-CF9F44257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05782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10B0E-947E-42B2-94B1-AB4C9A452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05782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21E9D-6AC6-4F53-92B6-D1F5A5001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74686-4B29-4245-AA48-50A479C99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A7B91-497F-4161-ABE4-7C64FFC4F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665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05A11-7F51-4841-B3DC-1A2BE1273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7E4A5-1CBE-449D-A985-921235976E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1747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18C4F9-2016-4CFD-81A8-27A8EE81A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54256" y="1825625"/>
            <a:ext cx="513541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F4F90-5F78-4B62-87A4-2963207ED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333EF9-316D-43C4-8C55-611E2A7AA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F94CF-5477-4D3D-871C-9673EC0BE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428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82198-2A24-424E-80EF-5A4C385FF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04988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FBBE75-CEDF-4792-B4D2-A907A12D1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485904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681888-6F00-4819-A71E-6E01F38D3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8590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B0D3AC-0BC9-4DA8-A77D-E1CA1F29BB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30624" y="1681163"/>
            <a:ext cx="485904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B66416-270F-43AC-B4E0-467998CA5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30626" y="2505075"/>
            <a:ext cx="485904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8CDE54-E218-424F-9774-E013B8171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B4327C-9CD8-4CA1-814E-762900551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36DDFF-89FB-4F24-BAF4-58853E3C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683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CEF14-6B69-43C1-8175-17E1C7A3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80D8BE-FF6C-4D79-95E8-EEF136C7D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9F50A2-4BE2-412C-88BD-C11C1756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5F1F3F-75EA-4E40-8158-D985C1D0B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27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2D7EC9-260E-4974-8BEA-B0AFFF2F5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1A4D96-D7F5-434C-AF52-3C07900BD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0C6D14-D940-49E3-976F-39C70436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54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C0C76-8038-4359-AD93-2DC777872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8BD5B-0924-470E-8580-651FC96CC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70648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6C768B-40AA-4675-A500-DEC11A769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9CF374-AB13-4157-B3A7-080455E55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214C4-87E7-452B-8CFD-B76B9DA7F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B27B7-C637-4B9B-9730-B0D1BF744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00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0D21F-E25F-4CA4-AF08-B7F43288F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FEB958-AAC2-4201-AC37-972659D90E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570648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B3DD26-3CB3-4F7F-BF02-F572F52F1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06236-B104-4885-A04A-A6D14CFDF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C6174-61A8-4BFD-835D-D87891DAA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200355-506E-4EFE-84D2-F21D560B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667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915B7D-93A1-4EBC-8C35-ADF57DED7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07BFA-B934-4673-8E5B-6D3C17E92D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30036"/>
            <a:ext cx="10051473" cy="4846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8E5AC-03F1-45F0-ABE1-1736A461B0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DFC83-5E54-4619-8705-E85466F3E34E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5D324-A034-4480-AD92-C79B83DB22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06C91-8CE3-4769-96EC-2D8E9B5F6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2790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01062-F6DF-4F44-BB59-5DAED880B04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F3BC607-E923-4B5B-9995-6034F4F362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52"/>
          <a:stretch/>
        </p:blipFill>
        <p:spPr>
          <a:xfrm>
            <a:off x="11052613" y="0"/>
            <a:ext cx="1139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5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332850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7D249F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iMsrntMDWNdFtIUamqGPlF1z9_Ga6ttO/view?usp=shari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ive.google.com/file/d/1BepIDP56u9KDScCdk-oEAaW3vsjz4j_2/view?usp=shari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05C444-4569-49F7-A19E-CB2E1869A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"/>
            <a:ext cx="12192000" cy="6860031"/>
          </a:xfrm>
          <a:prstGeom prst="rect">
            <a:avLst/>
          </a:prstGeom>
        </p:spPr>
      </p:pic>
      <p:sp>
        <p:nvSpPr>
          <p:cNvPr id="5" name="Google Shape;277;p13">
            <a:extLst>
              <a:ext uri="{FF2B5EF4-FFF2-40B4-BE49-F238E27FC236}">
                <a16:creationId xmlns:a16="http://schemas.microsoft.com/office/drawing/2014/main" id="{E3B89348-9E40-49C2-9A42-1E523755B9DC}"/>
              </a:ext>
            </a:extLst>
          </p:cNvPr>
          <p:cNvSpPr txBox="1">
            <a:spLocks/>
          </p:cNvSpPr>
          <p:nvPr/>
        </p:nvSpPr>
        <p:spPr>
          <a:xfrm>
            <a:off x="2316936" y="910611"/>
            <a:ext cx="7970064" cy="374451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4800" dirty="0">
                <a:solidFill>
                  <a:srgbClr val="D1D7EB"/>
                </a:solidFill>
              </a:rPr>
              <a:t>Q-BET Graduation Project</a:t>
            </a:r>
          </a:p>
          <a:p>
            <a:pPr algn="ctr">
              <a:spcBef>
                <a:spcPts val="0"/>
              </a:spcBef>
            </a:pPr>
            <a:endParaRPr lang="en-US" sz="4800" dirty="0">
              <a:solidFill>
                <a:srgbClr val="D1D7EB"/>
              </a:solidFill>
            </a:endParaRPr>
          </a:p>
          <a:p>
            <a:pPr algn="ctr">
              <a:spcBef>
                <a:spcPts val="0"/>
              </a:spcBef>
            </a:pPr>
            <a:r>
              <a:rPr lang="en-US" sz="4800" dirty="0">
                <a:solidFill>
                  <a:srgbClr val="D1D7EB"/>
                </a:solidFill>
              </a:rPr>
              <a:t>25-05-2022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88764D-78D6-4C7E-9B22-671340FCF7F8}"/>
              </a:ext>
            </a:extLst>
          </p:cNvPr>
          <p:cNvSpPr txBox="1"/>
          <p:nvPr/>
        </p:nvSpPr>
        <p:spPr>
          <a:xfrm>
            <a:off x="1404385" y="5221539"/>
            <a:ext cx="938322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3200" dirty="0">
                <a:solidFill>
                  <a:srgbClr val="D1D7EB"/>
                </a:solidFill>
                <a:latin typeface="Century Gothic" panose="020B0502020202020204" pitchFamily="34" charset="0"/>
                <a:ea typeface="+mj-ea"/>
                <a:cs typeface="+mj-cs"/>
              </a:rPr>
              <a:t>Submitted to: </a:t>
            </a:r>
            <a:r>
              <a:rPr lang="en-US" sz="3200" dirty="0">
                <a:solidFill>
                  <a:srgbClr val="FFC000"/>
                </a:solidFill>
                <a:latin typeface="Century Gothic" panose="020B0502020202020204" pitchFamily="34" charset="0"/>
                <a:ea typeface="+mj-ea"/>
                <a:cs typeface="+mj-cs"/>
              </a:rPr>
              <a:t>ASU-SCI Committee</a:t>
            </a:r>
          </a:p>
        </p:txBody>
      </p:sp>
    </p:spTree>
    <p:extLst>
      <p:ext uri="{BB962C8B-B14F-4D97-AF65-F5344CB8AC3E}">
        <p14:creationId xmlns:p14="http://schemas.microsoft.com/office/powerpoint/2010/main" val="4188767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Q-BET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5"/>
            <a:ext cx="10051473" cy="4850845"/>
          </a:xfrm>
        </p:spPr>
        <p:txBody>
          <a:bodyPr>
            <a:normAutofit lnSpcReduction="10000"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Teacher Features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Export Exams' grades as an excel sheet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Different order of questions for each student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Show grades of student in exam and</a:t>
            </a:r>
            <a:r>
              <a:rPr lang="ar-EG" sz="2600" dirty="0">
                <a:solidFill>
                  <a:srgbClr val="7D249F"/>
                </a:solidFill>
              </a:rPr>
              <a:t> </a:t>
            </a:r>
            <a:r>
              <a:rPr lang="en-US" sz="2600" dirty="0">
                <a:solidFill>
                  <a:srgbClr val="7D249F"/>
                </a:solidFill>
              </a:rPr>
              <a:t>the answers of each students</a:t>
            </a:r>
            <a:endParaRPr lang="ar-EG" sz="2600" dirty="0">
              <a:solidFill>
                <a:srgbClr val="7D249F"/>
              </a:solidFill>
            </a:endParaRP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Makes the student do the exam again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endParaRPr lang="en-US" sz="2600" dirty="0">
              <a:solidFill>
                <a:srgbClr val="7D249F"/>
              </a:solidFill>
            </a:endParaRPr>
          </a:p>
          <a:p>
            <a:pPr marL="584200" lvl="1" indent="0">
              <a:lnSpc>
                <a:spcPct val="200000"/>
              </a:lnSpc>
              <a:spcBef>
                <a:spcPts val="0"/>
              </a:spcBef>
              <a:buSzPts val="1600"/>
              <a:buNone/>
            </a:pPr>
            <a:endParaRPr lang="en-US" sz="2600" dirty="0">
              <a:solidFill>
                <a:srgbClr val="7D249F"/>
              </a:solidFill>
            </a:endParaRP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endParaRPr lang="en-US" sz="2600" dirty="0">
              <a:solidFill>
                <a:srgbClr val="7D24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811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Q-BET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6"/>
            <a:ext cx="10051473" cy="3994318"/>
          </a:xfrm>
        </p:spPr>
        <p:txBody>
          <a:bodyPr>
            <a:normAutofit fontScale="92500"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Student Features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Insert exam code to start the test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makes spell check in question to show correct words 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Show result immediately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Show questions random from student to another </a:t>
            </a:r>
          </a:p>
          <a:p>
            <a:pPr marL="584200" lvl="1" indent="0">
              <a:lnSpc>
                <a:spcPct val="200000"/>
              </a:lnSpc>
              <a:spcBef>
                <a:spcPts val="0"/>
              </a:spcBef>
              <a:buSzPts val="1600"/>
              <a:buNone/>
            </a:pPr>
            <a:endParaRPr lang="en-US" sz="2600" dirty="0">
              <a:solidFill>
                <a:srgbClr val="7D249F"/>
              </a:solidFill>
            </a:endParaRP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endParaRPr lang="en-US" sz="2600" dirty="0">
              <a:solidFill>
                <a:srgbClr val="7D24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312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Q-BET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330036"/>
            <a:ext cx="9899073" cy="4156364"/>
          </a:xfrm>
        </p:spPr>
        <p:txBody>
          <a:bodyPr>
            <a:normAutofit fontScale="85000" lnSpcReduction="10000"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Student Features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When the exam time is over, the exam is exited and the student's grade appears</a:t>
            </a:r>
            <a:endParaRPr lang="ar-EG" sz="2600" dirty="0">
              <a:solidFill>
                <a:srgbClr val="7D249F"/>
              </a:solidFill>
            </a:endParaRP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If the exam is exited, it is not possible to re-enter unless the teacher permits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Show enrolled courses</a:t>
            </a:r>
          </a:p>
          <a:p>
            <a:pPr marL="584200" lvl="1" indent="0">
              <a:lnSpc>
                <a:spcPct val="200000"/>
              </a:lnSpc>
              <a:spcBef>
                <a:spcPts val="0"/>
              </a:spcBef>
              <a:buSzPts val="1600"/>
              <a:buNone/>
            </a:pPr>
            <a:endParaRPr lang="en-US" sz="2600" dirty="0">
              <a:solidFill>
                <a:srgbClr val="7D249F"/>
              </a:solidFill>
            </a:endParaRP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endParaRPr lang="en-US" sz="2600" dirty="0">
              <a:solidFill>
                <a:srgbClr val="7D24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062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Competitors – Market Survey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6"/>
            <a:ext cx="10051473" cy="3994318"/>
          </a:xfrm>
        </p:spPr>
        <p:txBody>
          <a:bodyPr>
            <a:normAutofit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Asu2learn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/>
              <a:t>Blackboard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Google forms</a:t>
            </a:r>
            <a:endParaRPr lang="en-US" sz="2600" dirty="0">
              <a:solidFill>
                <a:srgbClr val="7D249F"/>
              </a:solidFill>
            </a:endParaRP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endParaRPr lang="en-US" sz="2600" dirty="0">
              <a:solidFill>
                <a:srgbClr val="7D24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143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New In Q-BET 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5"/>
            <a:ext cx="10051473" cy="4793673"/>
          </a:xfrm>
        </p:spPr>
        <p:txBody>
          <a:bodyPr>
            <a:normAutofit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dirty="0"/>
              <a:t>Import questions from Excel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dirty="0">
                <a:solidFill>
                  <a:srgbClr val="7D249F"/>
                </a:solidFill>
              </a:rPr>
              <a:t>Export Grades to Excel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dirty="0"/>
              <a:t>Showing grade Immediately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dirty="0">
                <a:solidFill>
                  <a:srgbClr val="7D249F"/>
                </a:solidFill>
              </a:rPr>
              <a:t>Spell check</a:t>
            </a:r>
          </a:p>
        </p:txBody>
      </p:sp>
    </p:spTree>
    <p:extLst>
      <p:ext uri="{BB962C8B-B14F-4D97-AF65-F5344CB8AC3E}">
        <p14:creationId xmlns:p14="http://schemas.microsoft.com/office/powerpoint/2010/main" val="2233791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Current Progress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B5EF4-F11A-4FF4-80AA-54A352DDE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EER Diagram</a:t>
            </a:r>
          </a:p>
        </p:txBody>
      </p:sp>
    </p:spTree>
    <p:extLst>
      <p:ext uri="{BB962C8B-B14F-4D97-AF65-F5344CB8AC3E}">
        <p14:creationId xmlns:p14="http://schemas.microsoft.com/office/powerpoint/2010/main" val="980669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D51A8C-0B98-4416-8C3D-7D14A8086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7F34BA9-54CF-AEF8-1368-F6494D480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582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Current Progress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B5EF4-F11A-4FF4-80AA-54A352DDE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Rational Model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502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021B11-E856-D70B-5944-CC428E8E2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116"/>
            <a:ext cx="12191999" cy="687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215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Current Progress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B5EF4-F11A-4FF4-80AA-54A352DDE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Details of data base: </a:t>
            </a:r>
            <a:r>
              <a:rPr lang="en-US" b="1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Q-BET details DB</a:t>
            </a:r>
            <a:endParaRPr lang="en-US" b="1" dirty="0">
              <a:solidFill>
                <a:schemeClr val="tx1"/>
              </a:solidFill>
            </a:endParaRPr>
          </a:p>
          <a:p>
            <a:r>
              <a:rPr lang="en-US" dirty="0"/>
              <a:t>Demo of project: </a:t>
            </a:r>
            <a:r>
              <a:rPr lang="en-US" b="1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Q-BET demo</a:t>
            </a:r>
            <a:endParaRPr lang="en-US" b="1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61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00D5E3-5BEE-4B2B-8E64-9138BB536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0483" y="0"/>
            <a:ext cx="12192000" cy="686003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Presented by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6"/>
            <a:ext cx="5411993" cy="863311"/>
          </a:xfrm>
        </p:spPr>
        <p:txBody>
          <a:bodyPr>
            <a:normAutofit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400" dirty="0"/>
              <a:t>Mai Abdel-</a:t>
            </a:r>
            <a:r>
              <a:rPr lang="en-US" sz="2400" dirty="0" err="1"/>
              <a:t>ghany</a:t>
            </a:r>
            <a:r>
              <a:rPr lang="en-US" sz="2400" dirty="0"/>
              <a:t> </a:t>
            </a:r>
            <a:r>
              <a:rPr lang="en-US" sz="2400" dirty="0" err="1"/>
              <a:t>Awaad</a:t>
            </a:r>
            <a:endParaRPr lang="en-US" sz="2400" dirty="0">
              <a:solidFill>
                <a:srgbClr val="7D249F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ADC95C1-67B3-41A4-842F-E48A07259F76}"/>
              </a:ext>
            </a:extLst>
          </p:cNvPr>
          <p:cNvSpPr txBox="1">
            <a:spLocks/>
          </p:cNvSpPr>
          <p:nvPr/>
        </p:nvSpPr>
        <p:spPr>
          <a:xfrm>
            <a:off x="990599" y="2565689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Under the supervision of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7645817-8FAB-490E-B318-8EF510706E69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5411993" cy="8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D249F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2400" dirty="0"/>
              <a:t>Hatem M. </a:t>
            </a:r>
            <a:r>
              <a:rPr lang="en-US" sz="2400" dirty="0" err="1"/>
              <a:t>Bahig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8717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05950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Project Pipeline</a:t>
            </a: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072F8CDE-095D-47EA-BFC2-2F3AF97A41CD}"/>
              </a:ext>
            </a:extLst>
          </p:cNvPr>
          <p:cNvSpPr/>
          <p:nvPr/>
        </p:nvSpPr>
        <p:spPr>
          <a:xfrm>
            <a:off x="27318" y="2501001"/>
            <a:ext cx="1759352" cy="1620455"/>
          </a:xfrm>
          <a:prstGeom prst="chevron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FEF427B0-E007-45D2-8A1C-C0EB4E1AC490}"/>
              </a:ext>
            </a:extLst>
          </p:cNvPr>
          <p:cNvSpPr/>
          <p:nvPr/>
        </p:nvSpPr>
        <p:spPr>
          <a:xfrm>
            <a:off x="2671729" y="2501001"/>
            <a:ext cx="1759352" cy="1620455"/>
          </a:xfrm>
          <a:prstGeom prst="chevron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BD5ED0CE-6A0B-4CFC-AE37-8DAF2A966DD9}"/>
              </a:ext>
            </a:extLst>
          </p:cNvPr>
          <p:cNvSpPr/>
          <p:nvPr/>
        </p:nvSpPr>
        <p:spPr>
          <a:xfrm>
            <a:off x="10393507" y="2501002"/>
            <a:ext cx="1759352" cy="1620455"/>
          </a:xfrm>
          <a:prstGeom prst="chevron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B8FB67-9651-480D-AA44-97E8177B1D08}"/>
              </a:ext>
            </a:extLst>
          </p:cNvPr>
          <p:cNvSpPr txBox="1"/>
          <p:nvPr/>
        </p:nvSpPr>
        <p:spPr>
          <a:xfrm>
            <a:off x="2576185" y="2142440"/>
            <a:ext cx="1377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D249F"/>
                </a:solidFill>
              </a:rPr>
              <a:t>November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FAEBEA-742B-45EE-AEA6-671A7347470F}"/>
              </a:ext>
            </a:extLst>
          </p:cNvPr>
          <p:cNvSpPr txBox="1"/>
          <p:nvPr/>
        </p:nvSpPr>
        <p:spPr>
          <a:xfrm>
            <a:off x="41667" y="2131671"/>
            <a:ext cx="1377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D249F"/>
                </a:solidFill>
              </a:rPr>
              <a:t>October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4CBFEE-4574-40A5-9665-7B29DC341435}"/>
              </a:ext>
            </a:extLst>
          </p:cNvPr>
          <p:cNvSpPr txBox="1"/>
          <p:nvPr/>
        </p:nvSpPr>
        <p:spPr>
          <a:xfrm>
            <a:off x="6524068" y="2153211"/>
            <a:ext cx="1633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D249F"/>
                </a:solidFill>
              </a:rPr>
              <a:t>December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713DB6-2283-445A-A9ED-F4CFB4077855}"/>
              </a:ext>
            </a:extLst>
          </p:cNvPr>
          <p:cNvSpPr txBox="1"/>
          <p:nvPr/>
        </p:nvSpPr>
        <p:spPr>
          <a:xfrm>
            <a:off x="1864951" y="2957286"/>
            <a:ext cx="1150442" cy="707886"/>
          </a:xfrm>
          <a:prstGeom prst="rect">
            <a:avLst/>
          </a:prstGeom>
          <a:noFill/>
          <a:ln>
            <a:solidFill>
              <a:srgbClr val="7D249F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31274D"/>
                </a:solidFill>
              </a:rPr>
              <a:t>Idea </a:t>
            </a:r>
          </a:p>
          <a:p>
            <a:r>
              <a:rPr lang="en-US" sz="2000" b="1" dirty="0">
                <a:solidFill>
                  <a:srgbClr val="31274D"/>
                </a:solidFill>
              </a:rPr>
              <a:t>choice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459840-36BA-4F03-BA3B-3FDBA13D14EA}"/>
              </a:ext>
            </a:extLst>
          </p:cNvPr>
          <p:cNvSpPr txBox="1"/>
          <p:nvPr/>
        </p:nvSpPr>
        <p:spPr>
          <a:xfrm>
            <a:off x="4570990" y="2803396"/>
            <a:ext cx="2213178" cy="1015663"/>
          </a:xfrm>
          <a:prstGeom prst="rect">
            <a:avLst/>
          </a:prstGeom>
          <a:noFill/>
          <a:ln>
            <a:solidFill>
              <a:srgbClr val="7D249F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31274D"/>
                </a:solidFill>
              </a:rPr>
              <a:t>- Market Survey</a:t>
            </a:r>
          </a:p>
          <a:p>
            <a:r>
              <a:rPr lang="en-US" sz="2000" b="1" dirty="0">
                <a:solidFill>
                  <a:srgbClr val="31274D"/>
                </a:solidFill>
              </a:rPr>
              <a:t>- Planning</a:t>
            </a:r>
          </a:p>
          <a:p>
            <a:r>
              <a:rPr lang="en-US" sz="2000" b="1" dirty="0">
                <a:solidFill>
                  <a:srgbClr val="31274D"/>
                </a:solidFill>
              </a:rPr>
              <a:t>- System Design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F556E7-12C5-456F-8FBB-9E78CC1C0C99}"/>
              </a:ext>
            </a:extLst>
          </p:cNvPr>
          <p:cNvSpPr txBox="1"/>
          <p:nvPr/>
        </p:nvSpPr>
        <p:spPr>
          <a:xfrm>
            <a:off x="8445713" y="2957286"/>
            <a:ext cx="2311188" cy="707886"/>
          </a:xfrm>
          <a:prstGeom prst="rect">
            <a:avLst/>
          </a:prstGeom>
          <a:noFill/>
          <a:ln>
            <a:solidFill>
              <a:srgbClr val="7D249F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31274D"/>
                </a:solidFill>
              </a:rPr>
              <a:t>- DB Architecture</a:t>
            </a:r>
          </a:p>
          <a:p>
            <a:r>
              <a:rPr lang="en-US" sz="2000" b="1" dirty="0">
                <a:solidFill>
                  <a:srgbClr val="31274D"/>
                </a:solidFill>
              </a:rPr>
              <a:t>- Back-end</a:t>
            </a: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3F3F2B61-11FF-48EE-A9EA-8A809E67144D}"/>
              </a:ext>
            </a:extLst>
          </p:cNvPr>
          <p:cNvSpPr/>
          <p:nvPr/>
        </p:nvSpPr>
        <p:spPr>
          <a:xfrm>
            <a:off x="6651346" y="2501001"/>
            <a:ext cx="1759352" cy="1620455"/>
          </a:xfrm>
          <a:prstGeom prst="chevron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A45885-2663-49F0-B2E9-2F11279DEC82}"/>
              </a:ext>
            </a:extLst>
          </p:cNvPr>
          <p:cNvSpPr txBox="1"/>
          <p:nvPr/>
        </p:nvSpPr>
        <p:spPr>
          <a:xfrm>
            <a:off x="10393507" y="2131669"/>
            <a:ext cx="1377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D249F"/>
                </a:solidFill>
              </a:rPr>
              <a:t>March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0A353C-5006-4CE5-8E5B-E5D31365E571}"/>
              </a:ext>
            </a:extLst>
          </p:cNvPr>
          <p:cNvSpPr txBox="1"/>
          <p:nvPr/>
        </p:nvSpPr>
        <p:spPr>
          <a:xfrm>
            <a:off x="802484" y="4667813"/>
            <a:ext cx="1377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D249F"/>
                </a:solidFill>
              </a:rPr>
              <a:t>March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0C68ADD-1B51-4F50-8DF7-B35BFC4C6366}"/>
              </a:ext>
            </a:extLst>
          </p:cNvPr>
          <p:cNvSpPr txBox="1"/>
          <p:nvPr/>
        </p:nvSpPr>
        <p:spPr>
          <a:xfrm>
            <a:off x="5192661" y="4667813"/>
            <a:ext cx="1377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D249F"/>
                </a:solidFill>
              </a:rPr>
              <a:t>April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0A11D6E-B6F3-4342-A8FA-A8E7ABE1877D}"/>
              </a:ext>
            </a:extLst>
          </p:cNvPr>
          <p:cNvSpPr txBox="1"/>
          <p:nvPr/>
        </p:nvSpPr>
        <p:spPr>
          <a:xfrm>
            <a:off x="9673060" y="4674726"/>
            <a:ext cx="1048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D249F"/>
                </a:solidFill>
              </a:rPr>
              <a:t>May</a:t>
            </a: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6C5F4C7D-8A43-46B6-9DA1-1C48B3923AAD}"/>
              </a:ext>
            </a:extLst>
          </p:cNvPr>
          <p:cNvSpPr/>
          <p:nvPr/>
        </p:nvSpPr>
        <p:spPr>
          <a:xfrm>
            <a:off x="816833" y="5025858"/>
            <a:ext cx="1759352" cy="1620455"/>
          </a:xfrm>
          <a:prstGeom prst="chevron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Arrow: Chevron 33">
            <a:extLst>
              <a:ext uri="{FF2B5EF4-FFF2-40B4-BE49-F238E27FC236}">
                <a16:creationId xmlns:a16="http://schemas.microsoft.com/office/drawing/2014/main" id="{6FB0705A-2BD8-4BAB-AF1F-1B90CB34A1A4}"/>
              </a:ext>
            </a:extLst>
          </p:cNvPr>
          <p:cNvSpPr/>
          <p:nvPr/>
        </p:nvSpPr>
        <p:spPr>
          <a:xfrm>
            <a:off x="5084733" y="5044058"/>
            <a:ext cx="1759352" cy="1620455"/>
          </a:xfrm>
          <a:prstGeom prst="chevron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Arrow: Chevron 34">
            <a:extLst>
              <a:ext uri="{FF2B5EF4-FFF2-40B4-BE49-F238E27FC236}">
                <a16:creationId xmlns:a16="http://schemas.microsoft.com/office/drawing/2014/main" id="{AA430F04-55B2-4E0A-8221-F54065CB99CE}"/>
              </a:ext>
            </a:extLst>
          </p:cNvPr>
          <p:cNvSpPr/>
          <p:nvPr/>
        </p:nvSpPr>
        <p:spPr>
          <a:xfrm>
            <a:off x="9496797" y="5025857"/>
            <a:ext cx="1759352" cy="1620455"/>
          </a:xfrm>
          <a:prstGeom prst="chevron">
            <a:avLst/>
          </a:prstGeom>
          <a:solidFill>
            <a:srgbClr val="9900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F35781-9994-492C-8FEE-3DD23649EAEB}"/>
              </a:ext>
            </a:extLst>
          </p:cNvPr>
          <p:cNvSpPr txBox="1"/>
          <p:nvPr/>
        </p:nvSpPr>
        <p:spPr>
          <a:xfrm>
            <a:off x="2723870" y="5500342"/>
            <a:ext cx="2213178" cy="707886"/>
          </a:xfrm>
          <a:prstGeom prst="rect">
            <a:avLst/>
          </a:prstGeom>
          <a:noFill/>
          <a:ln>
            <a:solidFill>
              <a:srgbClr val="7D249F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31274D"/>
                </a:solidFill>
              </a:rPr>
              <a:t>- Back-end</a:t>
            </a:r>
          </a:p>
          <a:p>
            <a:r>
              <a:rPr lang="en-US" sz="2000" b="1" dirty="0">
                <a:solidFill>
                  <a:srgbClr val="31274D"/>
                </a:solidFill>
              </a:rPr>
              <a:t>- APIs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B93D50C-D2D8-4F13-9A55-AB0E0CA5DB0C}"/>
              </a:ext>
            </a:extLst>
          </p:cNvPr>
          <p:cNvSpPr txBox="1"/>
          <p:nvPr/>
        </p:nvSpPr>
        <p:spPr>
          <a:xfrm>
            <a:off x="7099300" y="5500342"/>
            <a:ext cx="2417987" cy="707886"/>
          </a:xfrm>
          <a:prstGeom prst="rect">
            <a:avLst/>
          </a:prstGeom>
          <a:noFill/>
          <a:ln>
            <a:solidFill>
              <a:srgbClr val="7D249F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31274D"/>
                </a:solidFill>
              </a:rPr>
              <a:t>- Front-end</a:t>
            </a:r>
          </a:p>
          <a:p>
            <a:r>
              <a:rPr lang="en-US" sz="2000" b="1" dirty="0">
                <a:solidFill>
                  <a:srgbClr val="31274D"/>
                </a:solidFill>
              </a:rPr>
              <a:t>- APIs Integration</a:t>
            </a:r>
          </a:p>
        </p:txBody>
      </p:sp>
    </p:spTree>
    <p:extLst>
      <p:ext uri="{BB962C8B-B14F-4D97-AF65-F5344CB8AC3E}">
        <p14:creationId xmlns:p14="http://schemas.microsoft.com/office/powerpoint/2010/main" val="2018264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5" grpId="0"/>
      <p:bldP spid="16" grpId="0"/>
      <p:bldP spid="17" grpId="0"/>
      <p:bldP spid="22" grpId="0" animBg="1"/>
      <p:bldP spid="23" grpId="0" animBg="1"/>
      <p:bldP spid="24" grpId="0" animBg="1"/>
      <p:bldP spid="28" grpId="0" animBg="1"/>
      <p:bldP spid="29" grpId="0"/>
      <p:bldP spid="30" grpId="0"/>
      <p:bldP spid="31" grpId="0"/>
      <p:bldP spid="32" grpId="0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6985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B5EF4-F11A-4FF4-80AA-54A352DDE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699" y="1863437"/>
            <a:ext cx="10051473" cy="3483264"/>
          </a:xfrm>
        </p:spPr>
        <p:txBody>
          <a:bodyPr/>
          <a:lstStyle/>
          <a:p>
            <a:r>
              <a:rPr lang="en-US" dirty="0"/>
              <a:t>Add answers via audio recording in complete questions</a:t>
            </a:r>
          </a:p>
          <a:p>
            <a:endParaRPr lang="en-US" dirty="0"/>
          </a:p>
          <a:p>
            <a:r>
              <a:rPr lang="en-US" dirty="0"/>
              <a:t>Video recording to proctor the student</a:t>
            </a:r>
          </a:p>
          <a:p>
            <a:endParaRPr lang="en-US" dirty="0"/>
          </a:p>
          <a:p>
            <a:r>
              <a:rPr lang="en-US" dirty="0"/>
              <a:t>Course members private chat</a:t>
            </a:r>
          </a:p>
        </p:txBody>
      </p:sp>
    </p:spTree>
    <p:extLst>
      <p:ext uri="{BB962C8B-B14F-4D97-AF65-F5344CB8AC3E}">
        <p14:creationId xmlns:p14="http://schemas.microsoft.com/office/powerpoint/2010/main" val="3683102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6985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Thanks, and appreciation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B5EF4-F11A-4FF4-80AA-54A352DDE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699" y="1863437"/>
            <a:ext cx="10051473" cy="348326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71C22FD-E44C-4045-BFB4-3D6B921AC76A}"/>
              </a:ext>
            </a:extLst>
          </p:cNvPr>
          <p:cNvSpPr txBox="1">
            <a:spLocks/>
          </p:cNvSpPr>
          <p:nvPr/>
        </p:nvSpPr>
        <p:spPr>
          <a:xfrm>
            <a:off x="698500" y="1985357"/>
            <a:ext cx="10051473" cy="3483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D249F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Eventually, I'd like to thank Dr. Hatem very much for offering his assistance on the  project though all these stages. I really appreciate his willingness to help me out outside his current position.</a:t>
            </a:r>
          </a:p>
          <a:p>
            <a:r>
              <a:rPr lang="en-US" dirty="0"/>
              <a:t> It is helpful to have someone who has experience and offer guidance and direction for us.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41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475110-D635-4532-9A78-FA9C79EF40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031"/>
          </a:xfrm>
          <a:prstGeom prst="rect">
            <a:avLst/>
          </a:prstGeom>
        </p:spPr>
      </p:pic>
      <p:sp>
        <p:nvSpPr>
          <p:cNvPr id="2" name="!!Chapter2">
            <a:extLst>
              <a:ext uri="{FF2B5EF4-FFF2-40B4-BE49-F238E27FC236}">
                <a16:creationId xmlns:a16="http://schemas.microsoft.com/office/drawing/2014/main" id="{F9513717-A38B-4C53-BE2A-9A2A3C59F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988" y="2216110"/>
            <a:ext cx="10637668" cy="2799774"/>
          </a:xfrm>
        </p:spPr>
        <p:txBody>
          <a:bodyPr>
            <a:noAutofit/>
          </a:bodyPr>
          <a:lstStyle/>
          <a:p>
            <a:pPr algn="ctr"/>
            <a:r>
              <a:rPr lang="en-US" sz="8000" dirty="0">
                <a:solidFill>
                  <a:srgbClr val="D1D7EB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10709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00D5E3-5BEE-4B2B-8E64-9138BB536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0483" y="0"/>
            <a:ext cx="12192000" cy="686003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6"/>
            <a:ext cx="10051473" cy="4846927"/>
          </a:xfrm>
        </p:spPr>
        <p:txBody>
          <a:bodyPr>
            <a:normAutofit fontScale="92500" lnSpcReduction="20000"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Problem Definition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Q-BET Product Description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Competitors – Market Survey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New In Q-BET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/>
              <a:t>Current Progress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Project Pipeline</a:t>
            </a:r>
            <a:endParaRPr lang="ar-EG" sz="2600" dirty="0">
              <a:solidFill>
                <a:srgbClr val="7D249F"/>
              </a:solidFill>
            </a:endParaRP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116164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Problem Definition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6"/>
            <a:ext cx="10051473" cy="5217068"/>
          </a:xfrm>
        </p:spPr>
        <p:txBody>
          <a:bodyPr>
            <a:normAutofit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Offline Exams 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dirty="0">
                <a:solidFill>
                  <a:srgbClr val="7D249F"/>
                </a:solidFill>
              </a:rPr>
              <a:t>Exhausted for both student and teacher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dirty="0">
                <a:solidFill>
                  <a:srgbClr val="7030A0"/>
                </a:solidFill>
              </a:rPr>
              <a:t>Safety factor in Covid-19 era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dirty="0">
                <a:solidFill>
                  <a:srgbClr val="7D249F"/>
                </a:solidFill>
              </a:rPr>
              <a:t>Reduce Cheating</a:t>
            </a:r>
            <a:endParaRPr lang="tr-TR" dirty="0">
              <a:solidFill>
                <a:srgbClr val="7D249F"/>
              </a:solidFill>
            </a:endParaRP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dirty="0">
                <a:solidFill>
                  <a:srgbClr val="7030A0"/>
                </a:solidFill>
              </a:rPr>
              <a:t>Remote Students and students with physical-disabilities</a:t>
            </a:r>
            <a:endParaRPr lang="ar-EG" dirty="0">
              <a:solidFill>
                <a:srgbClr val="7030A0"/>
              </a:solidFill>
            </a:endParaRP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endParaRPr lang="en-US" sz="2600" dirty="0">
              <a:solidFill>
                <a:srgbClr val="7D249F"/>
              </a:solidFill>
            </a:endParaRP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endParaRPr lang="en-US" sz="2600" dirty="0">
              <a:solidFill>
                <a:srgbClr val="7D24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4487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Q-BET Product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C719C2-65B0-450A-B6D1-38C01BC4FBE2}"/>
              </a:ext>
            </a:extLst>
          </p:cNvPr>
          <p:cNvSpPr txBox="1"/>
          <p:nvPr/>
        </p:nvSpPr>
        <p:spPr>
          <a:xfrm>
            <a:off x="4583724" y="3574472"/>
            <a:ext cx="2144559" cy="923330"/>
          </a:xfrm>
          <a:prstGeom prst="rect">
            <a:avLst/>
          </a:prstGeom>
          <a:noFill/>
          <a:ln w="28575">
            <a:solidFill>
              <a:srgbClr val="9900C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7D249F"/>
                </a:solidFill>
                <a:latin typeface="+mj-lt"/>
              </a:rPr>
              <a:t>Q-BET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21B7DA1-CF08-4FBA-A905-18EB5EC59D92}"/>
              </a:ext>
            </a:extLst>
          </p:cNvPr>
          <p:cNvSpPr/>
          <p:nvPr/>
        </p:nvSpPr>
        <p:spPr>
          <a:xfrm>
            <a:off x="771793" y="1981472"/>
            <a:ext cx="2625969" cy="863311"/>
          </a:xfrm>
          <a:prstGeom prst="roundRect">
            <a:avLst/>
          </a:prstGeom>
          <a:solidFill>
            <a:srgbClr val="7D24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Questions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468E005-6B2B-4459-AFFA-4043A14DB987}"/>
              </a:ext>
            </a:extLst>
          </p:cNvPr>
          <p:cNvSpPr/>
          <p:nvPr/>
        </p:nvSpPr>
        <p:spPr>
          <a:xfrm>
            <a:off x="771793" y="5124803"/>
            <a:ext cx="2625969" cy="863311"/>
          </a:xfrm>
          <a:prstGeom prst="roundRect">
            <a:avLst/>
          </a:prstGeom>
          <a:solidFill>
            <a:srgbClr val="7D24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Bank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6ED595F-BFE4-4FE6-8C3B-B8164F0B2B7C}"/>
              </a:ext>
            </a:extLst>
          </p:cNvPr>
          <p:cNvSpPr/>
          <p:nvPr/>
        </p:nvSpPr>
        <p:spPr>
          <a:xfrm>
            <a:off x="7889631" y="5124802"/>
            <a:ext cx="2625969" cy="863311"/>
          </a:xfrm>
          <a:prstGeom prst="roundRect">
            <a:avLst/>
          </a:prstGeom>
          <a:solidFill>
            <a:srgbClr val="7D24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Exams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ECD1584-D5A8-4E89-A216-DD0737230194}"/>
              </a:ext>
            </a:extLst>
          </p:cNvPr>
          <p:cNvSpPr/>
          <p:nvPr/>
        </p:nvSpPr>
        <p:spPr>
          <a:xfrm>
            <a:off x="7889631" y="1985950"/>
            <a:ext cx="2625969" cy="863311"/>
          </a:xfrm>
          <a:prstGeom prst="roundRect">
            <a:avLst/>
          </a:prstGeom>
          <a:solidFill>
            <a:srgbClr val="7D249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Tests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83BAF9-F1EE-4972-8F21-18FAB13D6192}"/>
              </a:ext>
            </a:extLst>
          </p:cNvPr>
          <p:cNvCxnSpPr>
            <a:cxnSpLocks/>
          </p:cNvCxnSpPr>
          <p:nvPr/>
        </p:nvCxnSpPr>
        <p:spPr>
          <a:xfrm flipH="1" flipV="1">
            <a:off x="3373149" y="2743200"/>
            <a:ext cx="1210575" cy="831273"/>
          </a:xfrm>
          <a:prstGeom prst="straightConnector1">
            <a:avLst/>
          </a:prstGeom>
          <a:ln w="38100">
            <a:solidFill>
              <a:srgbClr val="99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B5198A2-A62D-4E09-9250-4F1E1CC822A8}"/>
              </a:ext>
            </a:extLst>
          </p:cNvPr>
          <p:cNvCxnSpPr>
            <a:cxnSpLocks/>
          </p:cNvCxnSpPr>
          <p:nvPr/>
        </p:nvCxnSpPr>
        <p:spPr>
          <a:xfrm flipH="1">
            <a:off x="3373149" y="4497802"/>
            <a:ext cx="1185962" cy="703323"/>
          </a:xfrm>
          <a:prstGeom prst="straightConnector1">
            <a:avLst/>
          </a:prstGeom>
          <a:ln w="38100">
            <a:solidFill>
              <a:srgbClr val="99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2423A2A-A878-4DA5-BC35-13C7E29E575F}"/>
              </a:ext>
            </a:extLst>
          </p:cNvPr>
          <p:cNvCxnSpPr>
            <a:cxnSpLocks/>
          </p:cNvCxnSpPr>
          <p:nvPr/>
        </p:nvCxnSpPr>
        <p:spPr>
          <a:xfrm>
            <a:off x="6728282" y="4497802"/>
            <a:ext cx="1266855" cy="627000"/>
          </a:xfrm>
          <a:prstGeom prst="straightConnector1">
            <a:avLst/>
          </a:prstGeom>
          <a:ln w="38100">
            <a:solidFill>
              <a:srgbClr val="99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8D63AAA-E940-4E7D-8F47-67B679F57972}"/>
              </a:ext>
            </a:extLst>
          </p:cNvPr>
          <p:cNvCxnSpPr>
            <a:cxnSpLocks/>
          </p:cNvCxnSpPr>
          <p:nvPr/>
        </p:nvCxnSpPr>
        <p:spPr>
          <a:xfrm flipV="1">
            <a:off x="6687632" y="2844783"/>
            <a:ext cx="1201999" cy="744572"/>
          </a:xfrm>
          <a:prstGeom prst="straightConnector1">
            <a:avLst/>
          </a:prstGeom>
          <a:ln w="38100">
            <a:solidFill>
              <a:srgbClr val="99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006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Q-BET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6"/>
            <a:ext cx="10051473" cy="5217068"/>
          </a:xfrm>
        </p:spPr>
        <p:txBody>
          <a:bodyPr>
            <a:normAutofit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All users of the system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If the password has been forgotten, press Forgot password and write the email, and a code will be sent to this email. It will be put in the form and the new password will be written.</a:t>
            </a:r>
          </a:p>
        </p:txBody>
      </p:sp>
    </p:spTree>
    <p:extLst>
      <p:ext uri="{BB962C8B-B14F-4D97-AF65-F5344CB8AC3E}">
        <p14:creationId xmlns:p14="http://schemas.microsoft.com/office/powerpoint/2010/main" val="451491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charRg st="24" end="20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charRg st="24" end="20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Q-BET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6"/>
            <a:ext cx="10051473" cy="5217068"/>
          </a:xfrm>
        </p:spPr>
        <p:txBody>
          <a:bodyPr>
            <a:normAutofit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Admin Features (Department Supervisor)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Add/Delete/Update teacher 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Add/Delete/Update Students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Show students and teachers in system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Add/Delete/Update Courses</a:t>
            </a:r>
          </a:p>
        </p:txBody>
      </p:sp>
    </p:spTree>
    <p:extLst>
      <p:ext uri="{BB962C8B-B14F-4D97-AF65-F5344CB8AC3E}">
        <p14:creationId xmlns:p14="http://schemas.microsoft.com/office/powerpoint/2010/main" val="40936335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Q-BET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5"/>
            <a:ext cx="10051473" cy="3359951"/>
          </a:xfrm>
        </p:spPr>
        <p:txBody>
          <a:bodyPr>
            <a:normAutofit lnSpcReduction="10000"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Admin Features (Department Supervisor)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Show Courses in the system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Add Students and Teachers to courses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Delete student or teacher from course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endParaRPr lang="en-US" sz="2600" dirty="0">
              <a:solidFill>
                <a:srgbClr val="7D249F"/>
              </a:solidFill>
            </a:endParaRPr>
          </a:p>
          <a:p>
            <a:pPr marL="584200" lvl="1" indent="0">
              <a:lnSpc>
                <a:spcPct val="200000"/>
              </a:lnSpc>
              <a:spcBef>
                <a:spcPts val="0"/>
              </a:spcBef>
              <a:buSzPts val="1600"/>
              <a:buNone/>
            </a:pPr>
            <a:endParaRPr lang="en-US" sz="2600" dirty="0">
              <a:solidFill>
                <a:srgbClr val="7D249F"/>
              </a:solidFill>
            </a:endParaRP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endParaRPr lang="en-US" sz="2600" dirty="0">
              <a:solidFill>
                <a:srgbClr val="7D249F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BE77DA5-B569-47C4-891E-BD2981BBDCE0}"/>
              </a:ext>
            </a:extLst>
          </p:cNvPr>
          <p:cNvSpPr txBox="1">
            <a:spLocks/>
          </p:cNvSpPr>
          <p:nvPr/>
        </p:nvSpPr>
        <p:spPr>
          <a:xfrm>
            <a:off x="838200" y="4395018"/>
            <a:ext cx="10051473" cy="2340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D249F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3200" b="1" dirty="0"/>
              <a:t>Super-Admin Features (School Manager)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Add/Delete/Update departments’ supervisors</a:t>
            </a: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075145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45EDD241-EF75-4C10-AEEB-E77263A3B0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051473" cy="8633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332850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Q-BET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8DE70C-D1C0-49F9-B3BE-024AF4A02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5"/>
            <a:ext cx="10051473" cy="4850845"/>
          </a:xfrm>
        </p:spPr>
        <p:txBody>
          <a:bodyPr>
            <a:normAutofit/>
          </a:bodyPr>
          <a:lstStyle/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3200" b="1" dirty="0">
                <a:solidFill>
                  <a:srgbClr val="7D249F"/>
                </a:solidFill>
              </a:rPr>
              <a:t>Teacher Features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Add/Delete/Update Questions to course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Font typeface="Arial" panose="020B0604020202020204" pitchFamily="34" charset="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Create/Delete/Update exams  in course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Questions can be MCQs, Complete, and T/F questions</a:t>
            </a:r>
          </a:p>
          <a:p>
            <a:pPr marL="914400" lvl="1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r>
              <a:rPr lang="en-US" sz="2600" dirty="0">
                <a:solidFill>
                  <a:srgbClr val="7D249F"/>
                </a:solidFill>
              </a:rPr>
              <a:t>Import Questions from Excel sheets</a:t>
            </a:r>
          </a:p>
          <a:p>
            <a:pPr marL="584200" lvl="1" indent="0">
              <a:lnSpc>
                <a:spcPct val="200000"/>
              </a:lnSpc>
              <a:spcBef>
                <a:spcPts val="0"/>
              </a:spcBef>
              <a:buSzPts val="1600"/>
              <a:buNone/>
            </a:pPr>
            <a:endParaRPr lang="en-US" sz="2600" dirty="0">
              <a:solidFill>
                <a:srgbClr val="7D249F"/>
              </a:solidFill>
            </a:endParaRPr>
          </a:p>
          <a:p>
            <a:pPr marL="457200" indent="-330200">
              <a:lnSpc>
                <a:spcPct val="200000"/>
              </a:lnSpc>
              <a:spcBef>
                <a:spcPts val="0"/>
              </a:spcBef>
              <a:buSzPts val="1600"/>
              <a:buChar char="●"/>
            </a:pPr>
            <a:endParaRPr lang="en-US" sz="2600" dirty="0">
              <a:solidFill>
                <a:srgbClr val="7D249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877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.pptx" id="{FDAD2D94-D95B-4372-8C08-AF0B8A42AE42}" vid="{311AA643-547D-464D-94C3-EDF63B864E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4154</TotalTime>
  <Words>953</Words>
  <Application>Microsoft Office PowerPoint</Application>
  <PresentationFormat>Widescreen</PresentationFormat>
  <Paragraphs>175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abdelrahman virus</dc:creator>
  <cp:lastModifiedBy>29904140100388</cp:lastModifiedBy>
  <cp:revision>163</cp:revision>
  <dcterms:created xsi:type="dcterms:W3CDTF">2021-04-22T12:36:58Z</dcterms:created>
  <dcterms:modified xsi:type="dcterms:W3CDTF">2022-05-23T15:40:24Z</dcterms:modified>
</cp:coreProperties>
</file>

<file path=docProps/thumbnail.jpeg>
</file>